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4"/>
  </p:sldMasterIdLst>
  <p:notesMasterIdLst>
    <p:notesMasterId r:id="rId27"/>
  </p:notesMasterIdLst>
  <p:sldIdLst>
    <p:sldId id="256" r:id="rId5"/>
    <p:sldId id="257" r:id="rId6"/>
    <p:sldId id="262" r:id="rId7"/>
    <p:sldId id="258" r:id="rId8"/>
    <p:sldId id="263" r:id="rId9"/>
    <p:sldId id="316" r:id="rId10"/>
    <p:sldId id="311" r:id="rId11"/>
    <p:sldId id="328" r:id="rId12"/>
    <p:sldId id="330" r:id="rId13"/>
    <p:sldId id="329" r:id="rId14"/>
    <p:sldId id="312" r:id="rId15"/>
    <p:sldId id="313" r:id="rId16"/>
    <p:sldId id="314" r:id="rId17"/>
    <p:sldId id="326" r:id="rId18"/>
    <p:sldId id="315" r:id="rId19"/>
    <p:sldId id="325" r:id="rId20"/>
    <p:sldId id="317" r:id="rId21"/>
    <p:sldId id="319" r:id="rId22"/>
    <p:sldId id="320" r:id="rId23"/>
    <p:sldId id="327" r:id="rId24"/>
    <p:sldId id="318" r:id="rId25"/>
    <p:sldId id="324" r:id="rId26"/>
  </p:sldIdLst>
  <p:sldSz cx="9144000" cy="5143500" type="screen16x9"/>
  <p:notesSz cx="6858000" cy="9144000"/>
  <p:embeddedFontLst>
    <p:embeddedFont>
      <p:font typeface="Acumin Pro Condensed Black" panose="020B0906020202020204" pitchFamily="34" charset="0"/>
      <p:bold r:id="rId28"/>
    </p:embeddedFont>
    <p:embeddedFont>
      <p:font typeface="Baloo Tammudu 2" panose="020B060402020202020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Myriad Pro Cond" panose="020B0506030403020204" pitchFamily="34" charset="0"/>
      <p:regular r:id="rId39"/>
    </p:embeddedFont>
    <p:embeddedFont>
      <p:font typeface="Righteous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87478-82A2-48D5-BA0C-6EB674FAC928}" v="4" dt="2023-08-02T18:28:21"/>
    <p1510:client id="{1BA612CC-17AC-4263-99C3-E643CA8F6864}" v="8" dt="2023-08-02T19:22:39.632"/>
  </p1510:revLst>
</p1510:revInfo>
</file>

<file path=ppt/tableStyles.xml><?xml version="1.0" encoding="utf-8"?>
<a:tblStyleLst xmlns:a="http://schemas.openxmlformats.org/drawingml/2006/main" def="{9BF5D617-8E90-44DC-A247-B84E9460B5E2}">
  <a:tblStyle styleId="{9BF5D617-8E90-44DC-A247-B84E9460B5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Walters" userId="acd9335c-fb53-43f0-851f-ab3c28eb4bde" providerId="ADAL" clId="{1BA612CC-17AC-4263-99C3-E643CA8F6864}"/>
    <pc:docChg chg="undo custSel delSld modSld">
      <pc:chgData name="Kate Walters" userId="acd9335c-fb53-43f0-851f-ab3c28eb4bde" providerId="ADAL" clId="{1BA612CC-17AC-4263-99C3-E643CA8F6864}" dt="2023-08-02T19:22:51.914" v="126" actId="1076"/>
      <pc:docMkLst>
        <pc:docMk/>
      </pc:docMkLst>
      <pc:sldChg chg="addSp delSp modSp mod modAnim">
        <pc:chgData name="Kate Walters" userId="acd9335c-fb53-43f0-851f-ab3c28eb4bde" providerId="ADAL" clId="{1BA612CC-17AC-4263-99C3-E643CA8F6864}" dt="2023-08-02T19:11:40.893" v="11" actId="1076"/>
        <pc:sldMkLst>
          <pc:docMk/>
          <pc:sldMk cId="1375545432" sldId="328"/>
        </pc:sldMkLst>
        <pc:spChg chg="add del mod">
          <ac:chgData name="Kate Walters" userId="acd9335c-fb53-43f0-851f-ab3c28eb4bde" providerId="ADAL" clId="{1BA612CC-17AC-4263-99C3-E643CA8F6864}" dt="2023-08-02T19:10:50.839" v="4" actId="478"/>
          <ac:spMkLst>
            <pc:docMk/>
            <pc:sldMk cId="1375545432" sldId="328"/>
            <ac:spMk id="3" creationId="{C618B1CF-767F-FA79-A640-AE57151C89FA}"/>
          </ac:spMkLst>
        </pc:spChg>
        <pc:spChg chg="add del mod">
          <ac:chgData name="Kate Walters" userId="acd9335c-fb53-43f0-851f-ab3c28eb4bde" providerId="ADAL" clId="{1BA612CC-17AC-4263-99C3-E643CA8F6864}" dt="2023-08-02T19:10:52.382" v="5" actId="478"/>
          <ac:spMkLst>
            <pc:docMk/>
            <pc:sldMk cId="1375545432" sldId="328"/>
            <ac:spMk id="5" creationId="{287A5F8B-7222-6B8E-5928-548131335A0C}"/>
          </ac:spMkLst>
        </pc:spChg>
        <pc:spChg chg="del">
          <ac:chgData name="Kate Walters" userId="acd9335c-fb53-43f0-851f-ab3c28eb4bde" providerId="ADAL" clId="{1BA612CC-17AC-4263-99C3-E643CA8F6864}" dt="2023-08-02T19:10:45.483" v="0" actId="478"/>
          <ac:spMkLst>
            <pc:docMk/>
            <pc:sldMk cId="1375545432" sldId="328"/>
            <ac:spMk id="496" creationId="{00000000-0000-0000-0000-000000000000}"/>
          </ac:spMkLst>
        </pc:spChg>
        <pc:spChg chg="del mod">
          <ac:chgData name="Kate Walters" userId="acd9335c-fb53-43f0-851f-ab3c28eb4bde" providerId="ADAL" clId="{1BA612CC-17AC-4263-99C3-E643CA8F6864}" dt="2023-08-02T19:10:49.713" v="3" actId="478"/>
          <ac:spMkLst>
            <pc:docMk/>
            <pc:sldMk cId="1375545432" sldId="328"/>
            <ac:spMk id="497" creationId="{00000000-0000-0000-0000-000000000000}"/>
          </ac:spMkLst>
        </pc:spChg>
        <pc:spChg chg="del">
          <ac:chgData name="Kate Walters" userId="acd9335c-fb53-43f0-851f-ab3c28eb4bde" providerId="ADAL" clId="{1BA612CC-17AC-4263-99C3-E643CA8F6864}" dt="2023-08-02T19:10:47.499" v="1" actId="478"/>
          <ac:spMkLst>
            <pc:docMk/>
            <pc:sldMk cId="1375545432" sldId="328"/>
            <ac:spMk id="498" creationId="{00000000-0000-0000-0000-000000000000}"/>
          </ac:spMkLst>
        </pc:spChg>
        <pc:picChg chg="add mod">
          <ac:chgData name="Kate Walters" userId="acd9335c-fb53-43f0-851f-ab3c28eb4bde" providerId="ADAL" clId="{1BA612CC-17AC-4263-99C3-E643CA8F6864}" dt="2023-08-02T19:11:40.893" v="11" actId="1076"/>
          <ac:picMkLst>
            <pc:docMk/>
            <pc:sldMk cId="1375545432" sldId="328"/>
            <ac:picMk id="6" creationId="{ADC07326-3DB4-2143-4972-DECE5909780E}"/>
          </ac:picMkLst>
        </pc:picChg>
      </pc:sldChg>
      <pc:sldChg chg="modSp del mod">
        <pc:chgData name="Kate Walters" userId="acd9335c-fb53-43f0-851f-ab3c28eb4bde" providerId="ADAL" clId="{1BA612CC-17AC-4263-99C3-E643CA8F6864}" dt="2023-08-02T19:13:59.924" v="39" actId="47"/>
        <pc:sldMkLst>
          <pc:docMk/>
          <pc:sldMk cId="780695739" sldId="329"/>
        </pc:sldMkLst>
        <pc:spChg chg="mod">
          <ac:chgData name="Kate Walters" userId="acd9335c-fb53-43f0-851f-ab3c28eb4bde" providerId="ADAL" clId="{1BA612CC-17AC-4263-99C3-E643CA8F6864}" dt="2023-08-02T19:13:01.425" v="24" actId="20577"/>
          <ac:spMkLst>
            <pc:docMk/>
            <pc:sldMk cId="780695739" sldId="329"/>
            <ac:spMk id="427" creationId="{00000000-0000-0000-0000-000000000000}"/>
          </ac:spMkLst>
        </pc:spChg>
        <pc:spChg chg="mod">
          <ac:chgData name="Kate Walters" userId="acd9335c-fb53-43f0-851f-ab3c28eb4bde" providerId="ADAL" clId="{1BA612CC-17AC-4263-99C3-E643CA8F6864}" dt="2023-08-02T19:13:38.857" v="31" actId="20577"/>
          <ac:spMkLst>
            <pc:docMk/>
            <pc:sldMk cId="780695739" sldId="329"/>
            <ac:spMk id="430" creationId="{00000000-0000-0000-0000-000000000000}"/>
          </ac:spMkLst>
        </pc:spChg>
        <pc:spChg chg="mod">
          <ac:chgData name="Kate Walters" userId="acd9335c-fb53-43f0-851f-ab3c28eb4bde" providerId="ADAL" clId="{1BA612CC-17AC-4263-99C3-E643CA8F6864}" dt="2023-08-02T19:13:43.703" v="38" actId="20577"/>
          <ac:spMkLst>
            <pc:docMk/>
            <pc:sldMk cId="780695739" sldId="329"/>
            <ac:spMk id="436" creationId="{00000000-0000-0000-0000-000000000000}"/>
          </ac:spMkLst>
        </pc:spChg>
      </pc:sldChg>
      <pc:sldChg chg="addSp delSp modSp mod delAnim modAnim">
        <pc:chgData name="Kate Walters" userId="acd9335c-fb53-43f0-851f-ab3c28eb4bde" providerId="ADAL" clId="{1BA612CC-17AC-4263-99C3-E643CA8F6864}" dt="2023-08-02T19:21:50.001" v="121" actId="478"/>
        <pc:sldMkLst>
          <pc:docMk/>
          <pc:sldMk cId="1489059967" sldId="329"/>
        </pc:sldMkLst>
        <pc:spChg chg="add del mod">
          <ac:chgData name="Kate Walters" userId="acd9335c-fb53-43f0-851f-ab3c28eb4bde" providerId="ADAL" clId="{1BA612CC-17AC-4263-99C3-E643CA8F6864}" dt="2023-08-02T19:15:06.376" v="72" actId="478"/>
          <ac:spMkLst>
            <pc:docMk/>
            <pc:sldMk cId="1489059967" sldId="329"/>
            <ac:spMk id="3" creationId="{B4F6CA4C-FD27-7064-B20C-1DF2980D4DE1}"/>
          </ac:spMkLst>
        </pc:spChg>
        <pc:spChg chg="add del mod">
          <ac:chgData name="Kate Walters" userId="acd9335c-fb53-43f0-851f-ab3c28eb4bde" providerId="ADAL" clId="{1BA612CC-17AC-4263-99C3-E643CA8F6864}" dt="2023-08-02T19:15:58.062" v="88" actId="1076"/>
          <ac:spMkLst>
            <pc:docMk/>
            <pc:sldMk cId="1489059967" sldId="329"/>
            <ac:spMk id="496" creationId="{00000000-0000-0000-0000-000000000000}"/>
          </ac:spMkLst>
        </pc:spChg>
        <pc:spChg chg="mod">
          <ac:chgData name="Kate Walters" userId="acd9335c-fb53-43f0-851f-ab3c28eb4bde" providerId="ADAL" clId="{1BA612CC-17AC-4263-99C3-E643CA8F6864}" dt="2023-08-02T19:17:22.839" v="118" actId="20577"/>
          <ac:spMkLst>
            <pc:docMk/>
            <pc:sldMk cId="1489059967" sldId="329"/>
            <ac:spMk id="497" creationId="{00000000-0000-0000-0000-000000000000}"/>
          </ac:spMkLst>
        </pc:spChg>
        <pc:spChg chg="del">
          <ac:chgData name="Kate Walters" userId="acd9335c-fb53-43f0-851f-ab3c28eb4bde" providerId="ADAL" clId="{1BA612CC-17AC-4263-99C3-E643CA8F6864}" dt="2023-08-02T19:14:53.300" v="67" actId="478"/>
          <ac:spMkLst>
            <pc:docMk/>
            <pc:sldMk cId="1489059967" sldId="329"/>
            <ac:spMk id="498" creationId="{00000000-0000-0000-0000-000000000000}"/>
          </ac:spMkLst>
        </pc:spChg>
        <pc:picChg chg="add mod">
          <ac:chgData name="Kate Walters" userId="acd9335c-fb53-43f0-851f-ab3c28eb4bde" providerId="ADAL" clId="{1BA612CC-17AC-4263-99C3-E643CA8F6864}" dt="2023-08-02T19:15:55.426" v="87" actId="1076"/>
          <ac:picMkLst>
            <pc:docMk/>
            <pc:sldMk cId="1489059967" sldId="329"/>
            <ac:picMk id="5" creationId="{497F4565-F7CD-DC35-FF0A-14C1DC10C3EE}"/>
          </ac:picMkLst>
        </pc:picChg>
        <pc:picChg chg="add del mod">
          <ac:chgData name="Kate Walters" userId="acd9335c-fb53-43f0-851f-ab3c28eb4bde" providerId="ADAL" clId="{1BA612CC-17AC-4263-99C3-E643CA8F6864}" dt="2023-08-02T19:21:50.001" v="121" actId="478"/>
          <ac:picMkLst>
            <pc:docMk/>
            <pc:sldMk cId="1489059967" sldId="329"/>
            <ac:picMk id="12" creationId="{88E099DA-BB15-8043-FF86-F57558786BF0}"/>
          </ac:picMkLst>
        </pc:picChg>
        <pc:cxnChg chg="add mod">
          <ac:chgData name="Kate Walters" userId="acd9335c-fb53-43f0-851f-ab3c28eb4bde" providerId="ADAL" clId="{1BA612CC-17AC-4263-99C3-E643CA8F6864}" dt="2023-08-02T19:16:20.091" v="92" actId="1582"/>
          <ac:cxnSpMkLst>
            <pc:docMk/>
            <pc:sldMk cId="1489059967" sldId="329"/>
            <ac:cxnSpMk id="7" creationId="{BC492FFB-4A49-4771-3D20-DEE19BD69658}"/>
          </ac:cxnSpMkLst>
        </pc:cxnChg>
        <pc:cxnChg chg="add mod">
          <ac:chgData name="Kate Walters" userId="acd9335c-fb53-43f0-851f-ab3c28eb4bde" providerId="ADAL" clId="{1BA612CC-17AC-4263-99C3-E643CA8F6864}" dt="2023-08-02T19:17:10.752" v="100" actId="1076"/>
          <ac:cxnSpMkLst>
            <pc:docMk/>
            <pc:sldMk cId="1489059967" sldId="329"/>
            <ac:cxnSpMk id="8" creationId="{8A07133E-5875-D993-3C1A-A70534842E38}"/>
          </ac:cxnSpMkLst>
        </pc:cxnChg>
      </pc:sldChg>
      <pc:sldChg chg="addSp delSp modSp mod delAnim modAnim">
        <pc:chgData name="Kate Walters" userId="acd9335c-fb53-43f0-851f-ab3c28eb4bde" providerId="ADAL" clId="{1BA612CC-17AC-4263-99C3-E643CA8F6864}" dt="2023-08-02T19:22:51.914" v="126" actId="1076"/>
        <pc:sldMkLst>
          <pc:docMk/>
          <pc:sldMk cId="1815284346" sldId="330"/>
        </pc:sldMkLst>
        <pc:picChg chg="add mod">
          <ac:chgData name="Kate Walters" userId="acd9335c-fb53-43f0-851f-ab3c28eb4bde" providerId="ADAL" clId="{1BA612CC-17AC-4263-99C3-E643CA8F6864}" dt="2023-08-02T19:22:51.914" v="126" actId="1076"/>
          <ac:picMkLst>
            <pc:docMk/>
            <pc:sldMk cId="1815284346" sldId="330"/>
            <ac:picMk id="2" creationId="{4BD81604-B470-9AD3-D0F8-B203113FBDA1}"/>
          </ac:picMkLst>
        </pc:picChg>
        <pc:picChg chg="del">
          <ac:chgData name="Kate Walters" userId="acd9335c-fb53-43f0-851f-ab3c28eb4bde" providerId="ADAL" clId="{1BA612CC-17AC-4263-99C3-E643CA8F6864}" dt="2023-08-02T19:21:23.769" v="119" actId="478"/>
          <ac:picMkLst>
            <pc:docMk/>
            <pc:sldMk cId="1815284346" sldId="330"/>
            <ac:picMk id="6" creationId="{ADC07326-3DB4-2143-4972-DECE5909780E}"/>
          </ac:picMkLst>
        </pc:picChg>
      </pc:sldChg>
    </pc:docChg>
  </pc:docChgLst>
  <pc:docChgLst>
    <pc:chgData name="Kate Walters" userId="S::kate.walters@mattisoncorp.com::acd9335c-fb53-43f0-851f-ab3c28eb4bde" providerId="AD" clId="Web-{0C087478-82A2-48D5-BA0C-6EB674FAC928}"/>
    <pc:docChg chg="addSld modSld sldOrd">
      <pc:chgData name="Kate Walters" userId="S::kate.walters@mattisoncorp.com::acd9335c-fb53-43f0-851f-ab3c28eb4bde" providerId="AD" clId="Web-{0C087478-82A2-48D5-BA0C-6EB674FAC928}" dt="2023-08-02T18:28:21" v="3"/>
      <pc:docMkLst>
        <pc:docMk/>
      </pc:docMkLst>
      <pc:sldChg chg="modSp">
        <pc:chgData name="Kate Walters" userId="S::kate.walters@mattisoncorp.com::acd9335c-fb53-43f0-851f-ab3c28eb4bde" providerId="AD" clId="Web-{0C087478-82A2-48D5-BA0C-6EB674FAC928}" dt="2023-08-02T18:25:57.585" v="0" actId="14100"/>
        <pc:sldMkLst>
          <pc:docMk/>
          <pc:sldMk cId="0" sldId="262"/>
        </pc:sldMkLst>
        <pc:picChg chg="mod">
          <ac:chgData name="Kate Walters" userId="S::kate.walters@mattisoncorp.com::acd9335c-fb53-43f0-851f-ab3c28eb4bde" providerId="AD" clId="Web-{0C087478-82A2-48D5-BA0C-6EB674FAC928}" dt="2023-08-02T18:25:57.585" v="0" actId="14100"/>
          <ac:picMkLst>
            <pc:docMk/>
            <pc:sldMk cId="0" sldId="262"/>
            <ac:picMk id="3" creationId="{0027770C-42EE-7A81-92A1-841052679129}"/>
          </ac:picMkLst>
        </pc:picChg>
      </pc:sldChg>
      <pc:sldChg chg="add ord">
        <pc:chgData name="Kate Walters" userId="S::kate.walters@mattisoncorp.com::acd9335c-fb53-43f0-851f-ab3c28eb4bde" providerId="AD" clId="Web-{0C087478-82A2-48D5-BA0C-6EB674FAC928}" dt="2023-08-02T18:28:21" v="3"/>
        <pc:sldMkLst>
          <pc:docMk/>
          <pc:sldMk cId="1546560921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62b0b7c8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362b0b7c8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4abb5e0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4abb5e0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21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970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971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14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4abb5e0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4abb5e0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4abb5e0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4abb5e0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067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067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608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83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4abb5e0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34abb5e0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98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05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49f5110d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349f5110d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4abb5e0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4abb5e0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34abb5e0d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34abb5e0d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4abb5e0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4abb5e0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869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4abb5e0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4abb5e0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96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00325" y="2112250"/>
            <a:ext cx="3620689" cy="2551873"/>
          </a:xfrm>
          <a:custGeom>
            <a:avLst/>
            <a:gdLst/>
            <a:ahLst/>
            <a:cxnLst/>
            <a:rect l="l" t="t" r="r" b="b"/>
            <a:pathLst>
              <a:path w="24150" h="17021" extrusionOk="0">
                <a:moveTo>
                  <a:pt x="2906" y="0"/>
                </a:moveTo>
                <a:lnTo>
                  <a:pt x="2530" y="3536"/>
                </a:lnTo>
                <a:lnTo>
                  <a:pt x="0" y="2969"/>
                </a:lnTo>
                <a:lnTo>
                  <a:pt x="0" y="17021"/>
                </a:lnTo>
                <a:lnTo>
                  <a:pt x="23342" y="15693"/>
                </a:lnTo>
                <a:lnTo>
                  <a:pt x="24150" y="10398"/>
                </a:lnTo>
                <a:lnTo>
                  <a:pt x="22044" y="10398"/>
                </a:lnTo>
                <a:lnTo>
                  <a:pt x="22044" y="12038"/>
                </a:lnTo>
                <a:lnTo>
                  <a:pt x="19543" y="12038"/>
                </a:lnTo>
                <a:lnTo>
                  <a:pt x="20043" y="6673"/>
                </a:lnTo>
                <a:lnTo>
                  <a:pt x="17479" y="5372"/>
                </a:lnTo>
                <a:lnTo>
                  <a:pt x="16853" y="7619"/>
                </a:lnTo>
                <a:lnTo>
                  <a:pt x="6471" y="5473"/>
                </a:lnTo>
                <a:lnTo>
                  <a:pt x="7221" y="1229"/>
                </a:lnTo>
                <a:lnTo>
                  <a:pt x="29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22358" y="2181467"/>
            <a:ext cx="771996" cy="1025038"/>
          </a:xfrm>
          <a:custGeom>
            <a:avLst/>
            <a:gdLst/>
            <a:ahLst/>
            <a:cxnLst/>
            <a:rect l="l" t="t" r="r" b="b"/>
            <a:pathLst>
              <a:path w="6269" h="8324" extrusionOk="0">
                <a:moveTo>
                  <a:pt x="2817" y="0"/>
                </a:moveTo>
                <a:lnTo>
                  <a:pt x="0" y="666"/>
                </a:lnTo>
                <a:lnTo>
                  <a:pt x="888" y="4214"/>
                </a:lnTo>
                <a:lnTo>
                  <a:pt x="2273" y="3828"/>
                </a:lnTo>
                <a:lnTo>
                  <a:pt x="3513" y="8323"/>
                </a:lnTo>
                <a:lnTo>
                  <a:pt x="6269" y="7246"/>
                </a:lnTo>
                <a:lnTo>
                  <a:pt x="5767" y="2381"/>
                </a:lnTo>
                <a:lnTo>
                  <a:pt x="4250" y="2905"/>
                </a:lnTo>
                <a:lnTo>
                  <a:pt x="28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21043" y="1864250"/>
            <a:ext cx="3423308" cy="2551882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0325" y="2172969"/>
            <a:ext cx="3538980" cy="2491154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4928" y="744950"/>
            <a:ext cx="2954129" cy="38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4057057"/>
            <a:ext cx="9180576" cy="11944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63400" y="814050"/>
            <a:ext cx="6011400" cy="17361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100"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1933525" y="2606925"/>
            <a:ext cx="5271000" cy="351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 hasCustomPrompt="1"/>
          </p:nvPr>
        </p:nvSpPr>
        <p:spPr>
          <a:xfrm>
            <a:off x="748525" y="868850"/>
            <a:ext cx="7647000" cy="15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1776200" y="2403950"/>
            <a:ext cx="5591700" cy="306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/>
          <p:nvPr/>
        </p:nvSpPr>
        <p:spPr>
          <a:xfrm rot="-156361" flipH="1">
            <a:off x="3960694" y="3259557"/>
            <a:ext cx="4168637" cy="163657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6000">
            <a:off x="0" y="4190923"/>
            <a:ext cx="9180575" cy="119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437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1"/>
          <p:cNvGrpSpPr/>
          <p:nvPr/>
        </p:nvGrpSpPr>
        <p:grpSpPr>
          <a:xfrm flipH="1">
            <a:off x="7137467" y="3586549"/>
            <a:ext cx="333002" cy="982602"/>
            <a:chOff x="1839125" y="-138300"/>
            <a:chExt cx="1266169" cy="5634188"/>
          </a:xfrm>
        </p:grpSpPr>
        <p:sp>
          <p:nvSpPr>
            <p:cNvPr id="95" name="Google Shape;95;p11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62600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2196213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3"/>
          </p:nvPr>
        </p:nvSpPr>
        <p:spPr>
          <a:xfrm>
            <a:off x="2196213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4743375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5"/>
          </p:nvPr>
        </p:nvSpPr>
        <p:spPr>
          <a:xfrm>
            <a:off x="5876988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6"/>
          </p:nvPr>
        </p:nvSpPr>
        <p:spPr>
          <a:xfrm>
            <a:off x="5876988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743375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8"/>
          </p:nvPr>
        </p:nvSpPr>
        <p:spPr>
          <a:xfrm>
            <a:off x="5876988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9"/>
          </p:nvPr>
        </p:nvSpPr>
        <p:spPr>
          <a:xfrm>
            <a:off x="5876988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-128850" y="2880000"/>
            <a:ext cx="2173775" cy="2162300"/>
          </a:xfrm>
          <a:custGeom>
            <a:avLst/>
            <a:gdLst/>
            <a:ahLst/>
            <a:cxnLst/>
            <a:rect l="l" t="t" r="r" b="b"/>
            <a:pathLst>
              <a:path w="86951" h="86492" extrusionOk="0">
                <a:moveTo>
                  <a:pt x="86951" y="83286"/>
                </a:moveTo>
                <a:lnTo>
                  <a:pt x="83170" y="40688"/>
                </a:lnTo>
                <a:lnTo>
                  <a:pt x="63246" y="36957"/>
                </a:lnTo>
                <a:lnTo>
                  <a:pt x="61341" y="0"/>
                </a:lnTo>
                <a:lnTo>
                  <a:pt x="20583" y="839"/>
                </a:lnTo>
                <a:lnTo>
                  <a:pt x="15962" y="43895"/>
                </a:lnTo>
                <a:lnTo>
                  <a:pt x="0" y="48933"/>
                </a:lnTo>
                <a:lnTo>
                  <a:pt x="3780" y="864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0" name="Google Shape;110;p13"/>
          <p:cNvSpPr/>
          <p:nvPr/>
        </p:nvSpPr>
        <p:spPr>
          <a:xfrm>
            <a:off x="-68750" y="4514702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5510972" y="4809627"/>
            <a:ext cx="585023" cy="232675"/>
            <a:chOff x="2558525" y="3257400"/>
            <a:chExt cx="143125" cy="56925"/>
          </a:xfrm>
        </p:grpSpPr>
        <p:sp>
          <p:nvSpPr>
            <p:cNvPr id="113" name="Google Shape;113;p13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80175" y="2016787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3"/>
          <p:cNvGrpSpPr/>
          <p:nvPr/>
        </p:nvGrpSpPr>
        <p:grpSpPr>
          <a:xfrm>
            <a:off x="-321875" y="-138300"/>
            <a:ext cx="634499" cy="5634188"/>
            <a:chOff x="-321875" y="-138300"/>
            <a:chExt cx="634499" cy="5634188"/>
          </a:xfrm>
        </p:grpSpPr>
        <p:sp>
          <p:nvSpPr>
            <p:cNvPr id="118" name="Google Shape;118;p13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3"/>
          <p:cNvSpPr/>
          <p:nvPr/>
        </p:nvSpPr>
        <p:spPr>
          <a:xfrm>
            <a:off x="341713" y="8109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>
            <a:off x="8342106" y="12156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1062600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2196213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2196213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675" y="1567025"/>
            <a:ext cx="2477425" cy="32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>
            <a:off x="8516881" y="14787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964138" y="2690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2310625" y="2556288"/>
            <a:ext cx="4522800" cy="438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2006425" y="1121438"/>
            <a:ext cx="5131200" cy="119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4240156"/>
            <a:ext cx="918057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15"/>
          <p:cNvGrpSpPr/>
          <p:nvPr/>
        </p:nvGrpSpPr>
        <p:grpSpPr>
          <a:xfrm>
            <a:off x="-131375" y="3"/>
            <a:ext cx="634499" cy="2200714"/>
            <a:chOff x="-321875" y="-138300"/>
            <a:chExt cx="634499" cy="5634188"/>
          </a:xfrm>
        </p:grpSpPr>
        <p:sp>
          <p:nvSpPr>
            <p:cNvPr id="136" name="Google Shape;136;p15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5"/>
          <p:cNvSpPr/>
          <p:nvPr/>
        </p:nvSpPr>
        <p:spPr>
          <a:xfrm rot="10800000">
            <a:off x="-193413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 rot="-271136" flipH="1">
            <a:off x="-390139" y="1625465"/>
            <a:ext cx="9786747" cy="4215765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-68750" y="4514700"/>
            <a:ext cx="9365152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16"/>
          <p:cNvGrpSpPr/>
          <p:nvPr/>
        </p:nvGrpSpPr>
        <p:grpSpPr>
          <a:xfrm>
            <a:off x="8052497" y="4346812"/>
            <a:ext cx="542103" cy="658985"/>
            <a:chOff x="1897450" y="3154525"/>
            <a:chExt cx="186450" cy="226650"/>
          </a:xfrm>
        </p:grpSpPr>
        <p:sp>
          <p:nvSpPr>
            <p:cNvPr id="143" name="Google Shape;143;p16"/>
            <p:cNvSpPr/>
            <p:nvPr/>
          </p:nvSpPr>
          <p:spPr>
            <a:xfrm>
              <a:off x="1918525" y="3345125"/>
              <a:ext cx="165375" cy="36050"/>
            </a:xfrm>
            <a:custGeom>
              <a:avLst/>
              <a:gdLst/>
              <a:ahLst/>
              <a:cxnLst/>
              <a:rect l="l" t="t" r="r" b="b"/>
              <a:pathLst>
                <a:path w="6615" h="1442" extrusionOk="0">
                  <a:moveTo>
                    <a:pt x="4422" y="1"/>
                  </a:moveTo>
                  <a:lnTo>
                    <a:pt x="4237" y="717"/>
                  </a:lnTo>
                  <a:lnTo>
                    <a:pt x="221" y="667"/>
                  </a:lnTo>
                  <a:lnTo>
                    <a:pt x="180" y="459"/>
                  </a:lnTo>
                  <a:cubicBezTo>
                    <a:pt x="63" y="535"/>
                    <a:pt x="1" y="616"/>
                    <a:pt x="1" y="699"/>
                  </a:cubicBezTo>
                  <a:cubicBezTo>
                    <a:pt x="1" y="1109"/>
                    <a:pt x="1481" y="1442"/>
                    <a:pt x="3307" y="1442"/>
                  </a:cubicBezTo>
                  <a:cubicBezTo>
                    <a:pt x="5135" y="1442"/>
                    <a:pt x="6614" y="1109"/>
                    <a:pt x="6614" y="699"/>
                  </a:cubicBezTo>
                  <a:cubicBezTo>
                    <a:pt x="6614" y="378"/>
                    <a:pt x="5700" y="103"/>
                    <a:pt x="4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1897800" y="3220225"/>
              <a:ext cx="164100" cy="144000"/>
            </a:xfrm>
            <a:custGeom>
              <a:avLst/>
              <a:gdLst/>
              <a:ahLst/>
              <a:cxnLst/>
              <a:rect l="l" t="t" r="r" b="b"/>
              <a:pathLst>
                <a:path w="6564" h="5760" extrusionOk="0">
                  <a:moveTo>
                    <a:pt x="6529" y="1"/>
                  </a:moveTo>
                  <a:cubicBezTo>
                    <a:pt x="6517" y="1"/>
                    <a:pt x="6506" y="7"/>
                    <a:pt x="6502" y="21"/>
                  </a:cubicBezTo>
                  <a:lnTo>
                    <a:pt x="5041" y="5691"/>
                  </a:lnTo>
                  <a:cubicBezTo>
                    <a:pt x="4996" y="5698"/>
                    <a:pt x="4844" y="5701"/>
                    <a:pt x="4618" y="5701"/>
                  </a:cubicBezTo>
                  <a:cubicBezTo>
                    <a:pt x="3853" y="5701"/>
                    <a:pt x="2244" y="5666"/>
                    <a:pt x="1074" y="5635"/>
                  </a:cubicBezTo>
                  <a:lnTo>
                    <a:pt x="61" y="507"/>
                  </a:lnTo>
                  <a:cubicBezTo>
                    <a:pt x="58" y="492"/>
                    <a:pt x="46" y="484"/>
                    <a:pt x="34" y="484"/>
                  </a:cubicBezTo>
                  <a:cubicBezTo>
                    <a:pt x="17" y="484"/>
                    <a:pt x="1" y="497"/>
                    <a:pt x="5" y="518"/>
                  </a:cubicBezTo>
                  <a:lnTo>
                    <a:pt x="1022" y="5667"/>
                  </a:lnTo>
                  <a:cubicBezTo>
                    <a:pt x="1024" y="5681"/>
                    <a:pt x="1035" y="5691"/>
                    <a:pt x="1049" y="5691"/>
                  </a:cubicBezTo>
                  <a:cubicBezTo>
                    <a:pt x="1060" y="5691"/>
                    <a:pt x="2061" y="5719"/>
                    <a:pt x="3052" y="5737"/>
                  </a:cubicBezTo>
                  <a:cubicBezTo>
                    <a:pt x="3805" y="5753"/>
                    <a:pt x="4279" y="5759"/>
                    <a:pt x="4578" y="5759"/>
                  </a:cubicBezTo>
                  <a:cubicBezTo>
                    <a:pt x="5083" y="5759"/>
                    <a:pt x="5088" y="5740"/>
                    <a:pt x="5092" y="5720"/>
                  </a:cubicBezTo>
                  <a:lnTo>
                    <a:pt x="6558" y="37"/>
                  </a:lnTo>
                  <a:cubicBezTo>
                    <a:pt x="6564" y="15"/>
                    <a:pt x="6546" y="1"/>
                    <a:pt x="6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897450" y="3217175"/>
              <a:ext cx="165450" cy="19300"/>
            </a:xfrm>
            <a:custGeom>
              <a:avLst/>
              <a:gdLst/>
              <a:ahLst/>
              <a:cxnLst/>
              <a:rect l="l" t="t" r="r" b="b"/>
              <a:pathLst>
                <a:path w="6618" h="772" extrusionOk="0">
                  <a:moveTo>
                    <a:pt x="4950" y="1"/>
                  </a:moveTo>
                  <a:cubicBezTo>
                    <a:pt x="4303" y="1"/>
                    <a:pt x="3558" y="27"/>
                    <a:pt x="2895" y="83"/>
                  </a:cubicBezTo>
                  <a:cubicBezTo>
                    <a:pt x="1290" y="220"/>
                    <a:pt x="1" y="465"/>
                    <a:pt x="15" y="629"/>
                  </a:cubicBezTo>
                  <a:cubicBezTo>
                    <a:pt x="23" y="723"/>
                    <a:pt x="441" y="771"/>
                    <a:pt x="1092" y="771"/>
                  </a:cubicBezTo>
                  <a:cubicBezTo>
                    <a:pt x="1598" y="771"/>
                    <a:pt x="2244" y="742"/>
                    <a:pt x="2946" y="682"/>
                  </a:cubicBezTo>
                  <a:cubicBezTo>
                    <a:pt x="4552" y="547"/>
                    <a:pt x="6617" y="317"/>
                    <a:pt x="6605" y="153"/>
                  </a:cubicBezTo>
                  <a:cubicBezTo>
                    <a:pt x="6597" y="54"/>
                    <a:pt x="5872" y="1"/>
                    <a:pt x="49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914625" y="3154525"/>
              <a:ext cx="134175" cy="77700"/>
            </a:xfrm>
            <a:custGeom>
              <a:avLst/>
              <a:gdLst/>
              <a:ahLst/>
              <a:cxnLst/>
              <a:rect l="l" t="t" r="r" b="b"/>
              <a:pathLst>
                <a:path w="5367" h="3108" extrusionOk="0">
                  <a:moveTo>
                    <a:pt x="2716" y="0"/>
                  </a:moveTo>
                  <a:cubicBezTo>
                    <a:pt x="2486" y="0"/>
                    <a:pt x="2250" y="31"/>
                    <a:pt x="2014" y="95"/>
                  </a:cubicBezTo>
                  <a:lnTo>
                    <a:pt x="2008" y="97"/>
                  </a:lnTo>
                  <a:cubicBezTo>
                    <a:pt x="932" y="390"/>
                    <a:pt x="154" y="1323"/>
                    <a:pt x="56" y="2434"/>
                  </a:cubicBezTo>
                  <a:lnTo>
                    <a:pt x="2" y="3076"/>
                  </a:lnTo>
                  <a:cubicBezTo>
                    <a:pt x="0" y="3092"/>
                    <a:pt x="13" y="3106"/>
                    <a:pt x="28" y="3108"/>
                  </a:cubicBezTo>
                  <a:lnTo>
                    <a:pt x="30" y="3108"/>
                  </a:lnTo>
                  <a:cubicBezTo>
                    <a:pt x="45" y="3108"/>
                    <a:pt x="56" y="3097"/>
                    <a:pt x="58" y="3083"/>
                  </a:cubicBezTo>
                  <a:lnTo>
                    <a:pt x="113" y="2440"/>
                  </a:lnTo>
                  <a:cubicBezTo>
                    <a:pt x="208" y="1351"/>
                    <a:pt x="969" y="438"/>
                    <a:pt x="2022" y="151"/>
                  </a:cubicBezTo>
                  <a:lnTo>
                    <a:pt x="2028" y="149"/>
                  </a:lnTo>
                  <a:cubicBezTo>
                    <a:pt x="2259" y="87"/>
                    <a:pt x="2489" y="57"/>
                    <a:pt x="2714" y="57"/>
                  </a:cubicBezTo>
                  <a:cubicBezTo>
                    <a:pt x="4103" y="57"/>
                    <a:pt x="5308" y="1185"/>
                    <a:pt x="5308" y="2659"/>
                  </a:cubicBezTo>
                  <a:cubicBezTo>
                    <a:pt x="5306" y="2679"/>
                    <a:pt x="5321" y="2689"/>
                    <a:pt x="5336" y="2689"/>
                  </a:cubicBezTo>
                  <a:cubicBezTo>
                    <a:pt x="5352" y="2689"/>
                    <a:pt x="5367" y="2679"/>
                    <a:pt x="5365" y="2659"/>
                  </a:cubicBezTo>
                  <a:cubicBezTo>
                    <a:pt x="5365" y="1152"/>
                    <a:pt x="4135" y="0"/>
                    <a:pt x="2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16"/>
          <p:cNvGrpSpPr/>
          <p:nvPr/>
        </p:nvGrpSpPr>
        <p:grpSpPr>
          <a:xfrm>
            <a:off x="7273422" y="4844552"/>
            <a:ext cx="585023" cy="232675"/>
            <a:chOff x="2558525" y="3257400"/>
            <a:chExt cx="143125" cy="56925"/>
          </a:xfrm>
        </p:grpSpPr>
        <p:sp>
          <p:nvSpPr>
            <p:cNvPr id="148" name="Google Shape;148;p16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6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473225" y="-117738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/>
          <p:nvPr/>
        </p:nvSpPr>
        <p:spPr>
          <a:xfrm>
            <a:off x="7560047" y="147726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16"/>
          <p:cNvGrpSpPr/>
          <p:nvPr/>
        </p:nvGrpSpPr>
        <p:grpSpPr>
          <a:xfrm rot="-5400000" flipH="1">
            <a:off x="4196628" y="-1161677"/>
            <a:ext cx="613180" cy="10289153"/>
            <a:chOff x="-321875" y="-138300"/>
            <a:chExt cx="634499" cy="5634188"/>
          </a:xfrm>
        </p:grpSpPr>
        <p:sp>
          <p:nvSpPr>
            <p:cNvPr id="155" name="Google Shape;155;p16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6"/>
          <p:cNvSpPr txBox="1">
            <a:spLocks noGrp="1"/>
          </p:cNvSpPr>
          <p:nvPr>
            <p:ph type="title" hasCustomPrompt="1"/>
          </p:nvPr>
        </p:nvSpPr>
        <p:spPr>
          <a:xfrm>
            <a:off x="2152738" y="1601215"/>
            <a:ext cx="1512600" cy="9273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2"/>
          </p:nvPr>
        </p:nvSpPr>
        <p:spPr>
          <a:xfrm flipH="1">
            <a:off x="4109313" y="1440963"/>
            <a:ext cx="31053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 flipH="1">
            <a:off x="4109313" y="2066635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/>
          <p:nvPr/>
        </p:nvSpPr>
        <p:spPr>
          <a:xfrm rot="271198">
            <a:off x="-51844" y="2124070"/>
            <a:ext cx="9247693" cy="363070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35345" y="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/>
          <p:nvPr/>
        </p:nvSpPr>
        <p:spPr>
          <a:xfrm>
            <a:off x="-65706" y="4972055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hasCustomPrompt="1"/>
          </p:nvPr>
        </p:nvSpPr>
        <p:spPr>
          <a:xfrm>
            <a:off x="3040077" y="1471600"/>
            <a:ext cx="1512600" cy="866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2"/>
          </p:nvPr>
        </p:nvSpPr>
        <p:spPr>
          <a:xfrm flipH="1">
            <a:off x="1968777" y="2532650"/>
            <a:ext cx="3655200" cy="67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2525727" y="3211123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Title and  two columns 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1" y="3045850"/>
            <a:ext cx="3046697" cy="1917486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74855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1"/>
          </p:nvPr>
        </p:nvSpPr>
        <p:spPr>
          <a:xfrm>
            <a:off x="6819975" y="2361412"/>
            <a:ext cx="1399500" cy="75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2"/>
          </p:nvPr>
        </p:nvSpPr>
        <p:spPr>
          <a:xfrm>
            <a:off x="6819975" y="1655188"/>
            <a:ext cx="1399500" cy="6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3"/>
          </p:nvPr>
        </p:nvSpPr>
        <p:spPr>
          <a:xfrm>
            <a:off x="924525" y="2351212"/>
            <a:ext cx="1399500" cy="7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4"/>
          </p:nvPr>
        </p:nvSpPr>
        <p:spPr>
          <a:xfrm>
            <a:off x="924525" y="1655188"/>
            <a:ext cx="1399500" cy="6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/>
          <p:nvPr/>
        </p:nvSpPr>
        <p:spPr>
          <a:xfrm rot="351086">
            <a:off x="5623730" y="2999275"/>
            <a:ext cx="3632030" cy="1964205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2">
  <p:cSld name="Title and  two columns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748475" y="1340575"/>
            <a:ext cx="35028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748475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2"/>
          </p:nvPr>
        </p:nvSpPr>
        <p:spPr>
          <a:xfrm>
            <a:off x="4572000" y="1340575"/>
            <a:ext cx="35028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/>
          <p:nvPr/>
        </p:nvSpPr>
        <p:spPr>
          <a:xfrm rot="-271227" flipH="1">
            <a:off x="-114386" y="2094331"/>
            <a:ext cx="9344701" cy="363070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ubTitle" idx="1"/>
          </p:nvPr>
        </p:nvSpPr>
        <p:spPr>
          <a:xfrm>
            <a:off x="940475" y="2874075"/>
            <a:ext cx="2069100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ubTitle" idx="2"/>
          </p:nvPr>
        </p:nvSpPr>
        <p:spPr>
          <a:xfrm>
            <a:off x="940475" y="2469675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subTitle" idx="3"/>
          </p:nvPr>
        </p:nvSpPr>
        <p:spPr>
          <a:xfrm>
            <a:off x="3537450" y="2874075"/>
            <a:ext cx="2069100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subTitle" idx="4"/>
          </p:nvPr>
        </p:nvSpPr>
        <p:spPr>
          <a:xfrm>
            <a:off x="3537450" y="2469675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subTitle" idx="5"/>
          </p:nvPr>
        </p:nvSpPr>
        <p:spPr>
          <a:xfrm>
            <a:off x="6134425" y="2874075"/>
            <a:ext cx="2069100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subTitle" idx="6"/>
          </p:nvPr>
        </p:nvSpPr>
        <p:spPr>
          <a:xfrm>
            <a:off x="6134425" y="2469675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8511281" y="2752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">
            <a:off x="-18300" y="4418433"/>
            <a:ext cx="9180574" cy="119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 rot="-271198" flipH="1">
            <a:off x="-279755" y="2028820"/>
            <a:ext cx="9247693" cy="363070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85437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3"/>
          <p:cNvGrpSpPr/>
          <p:nvPr/>
        </p:nvGrpSpPr>
        <p:grpSpPr>
          <a:xfrm>
            <a:off x="477125" y="-138300"/>
            <a:ext cx="1266169" cy="5634188"/>
            <a:chOff x="1839125" y="-138300"/>
            <a:chExt cx="1266169" cy="5634188"/>
          </a:xfrm>
        </p:grpSpPr>
        <p:sp>
          <p:nvSpPr>
            <p:cNvPr id="22" name="Google Shape;22;p3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flipH="1">
            <a:off x="-82878" y="4972055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hasCustomPrompt="1"/>
          </p:nvPr>
        </p:nvSpPr>
        <p:spPr>
          <a:xfrm>
            <a:off x="4282627" y="1471600"/>
            <a:ext cx="1512600" cy="866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/>
          </p:nvPr>
        </p:nvSpPr>
        <p:spPr>
          <a:xfrm flipH="1">
            <a:off x="3211325" y="2532650"/>
            <a:ext cx="3655200" cy="67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3768277" y="3211123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1"/>
          </p:nvPr>
        </p:nvSpPr>
        <p:spPr>
          <a:xfrm>
            <a:off x="1171800" y="2033663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ubTitle" idx="2"/>
          </p:nvPr>
        </p:nvSpPr>
        <p:spPr>
          <a:xfrm>
            <a:off x="1171800" y="1663638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ubTitle" idx="3"/>
          </p:nvPr>
        </p:nvSpPr>
        <p:spPr>
          <a:xfrm>
            <a:off x="1171800" y="3541538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4"/>
          </p:nvPr>
        </p:nvSpPr>
        <p:spPr>
          <a:xfrm>
            <a:off x="1171800" y="3171513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subTitle" idx="5"/>
          </p:nvPr>
        </p:nvSpPr>
        <p:spPr>
          <a:xfrm>
            <a:off x="6048300" y="2033663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subTitle" idx="6"/>
          </p:nvPr>
        </p:nvSpPr>
        <p:spPr>
          <a:xfrm>
            <a:off x="6048300" y="1663638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subTitle" idx="7"/>
          </p:nvPr>
        </p:nvSpPr>
        <p:spPr>
          <a:xfrm>
            <a:off x="6048300" y="3541538"/>
            <a:ext cx="1923900" cy="54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subTitle" idx="8"/>
          </p:nvPr>
        </p:nvSpPr>
        <p:spPr>
          <a:xfrm>
            <a:off x="6048300" y="3171513"/>
            <a:ext cx="1923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1"/>
          <p:cNvSpPr/>
          <p:nvPr/>
        </p:nvSpPr>
        <p:spPr>
          <a:xfrm flipH="1">
            <a:off x="269285" y="4617827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"/>
          <p:cNvSpPr/>
          <p:nvPr/>
        </p:nvSpPr>
        <p:spPr>
          <a:xfrm flipH="1">
            <a:off x="4044926" y="4912738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21"/>
          <p:cNvGrpSpPr/>
          <p:nvPr/>
        </p:nvGrpSpPr>
        <p:grpSpPr>
          <a:xfrm flipH="1">
            <a:off x="3151131" y="4844002"/>
            <a:ext cx="585023" cy="232675"/>
            <a:chOff x="2558525" y="3257400"/>
            <a:chExt cx="143125" cy="56925"/>
          </a:xfrm>
        </p:grpSpPr>
        <p:sp>
          <p:nvSpPr>
            <p:cNvPr id="205" name="Google Shape;205;p21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8" name="Google Shape;20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422350" y="217392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1"/>
          <p:cNvGrpSpPr/>
          <p:nvPr/>
        </p:nvGrpSpPr>
        <p:grpSpPr>
          <a:xfrm rot="10800000" flipH="1">
            <a:off x="8585400" y="2005495"/>
            <a:ext cx="634499" cy="3209797"/>
            <a:chOff x="-321875" y="-138300"/>
            <a:chExt cx="634499" cy="5634188"/>
          </a:xfrm>
        </p:grpSpPr>
        <p:sp>
          <p:nvSpPr>
            <p:cNvPr id="210" name="Google Shape;210;p21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21"/>
          <p:cNvSpPr/>
          <p:nvPr/>
        </p:nvSpPr>
        <p:spPr>
          <a:xfrm>
            <a:off x="168738" y="810952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15" name="Google Shape;215;p2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subTitle" idx="1"/>
          </p:nvPr>
        </p:nvSpPr>
        <p:spPr>
          <a:xfrm>
            <a:off x="7485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2"/>
          </p:nvPr>
        </p:nvSpPr>
        <p:spPr>
          <a:xfrm>
            <a:off x="7485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3"/>
          </p:nvPr>
        </p:nvSpPr>
        <p:spPr>
          <a:xfrm>
            <a:off x="34560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4"/>
          </p:nvPr>
        </p:nvSpPr>
        <p:spPr>
          <a:xfrm>
            <a:off x="34560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rgbClr val="3E5E8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subTitle" idx="5"/>
          </p:nvPr>
        </p:nvSpPr>
        <p:spPr>
          <a:xfrm>
            <a:off x="61635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subTitle" idx="6"/>
          </p:nvPr>
        </p:nvSpPr>
        <p:spPr>
          <a:xfrm>
            <a:off x="61635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7"/>
          </p:nvPr>
        </p:nvSpPr>
        <p:spPr>
          <a:xfrm>
            <a:off x="748513" y="34200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subTitle" idx="8"/>
          </p:nvPr>
        </p:nvSpPr>
        <p:spPr>
          <a:xfrm>
            <a:off x="748513" y="30500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9"/>
          </p:nvPr>
        </p:nvSpPr>
        <p:spPr>
          <a:xfrm>
            <a:off x="3456013" y="34200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13"/>
          </p:nvPr>
        </p:nvSpPr>
        <p:spPr>
          <a:xfrm>
            <a:off x="3456013" y="30500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26" name="Google Shape;226;p22"/>
          <p:cNvGrpSpPr/>
          <p:nvPr/>
        </p:nvGrpSpPr>
        <p:grpSpPr>
          <a:xfrm rot="10800000" flipH="1">
            <a:off x="-950550" y="-245350"/>
            <a:ext cx="1266169" cy="5634188"/>
            <a:chOff x="1839125" y="-138300"/>
            <a:chExt cx="1266169" cy="5634188"/>
          </a:xfrm>
        </p:grpSpPr>
        <p:sp>
          <p:nvSpPr>
            <p:cNvPr id="227" name="Google Shape;227;p22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22"/>
          <p:cNvSpPr/>
          <p:nvPr/>
        </p:nvSpPr>
        <p:spPr>
          <a:xfrm rot="10800000">
            <a:off x="-1487628" y="-150799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5999" flipH="1">
            <a:off x="1" y="4513155"/>
            <a:ext cx="9180575" cy="115214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subTitle" idx="1"/>
          </p:nvPr>
        </p:nvSpPr>
        <p:spPr>
          <a:xfrm>
            <a:off x="9266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2"/>
          </p:nvPr>
        </p:nvSpPr>
        <p:spPr>
          <a:xfrm>
            <a:off x="9266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subTitle" idx="3"/>
          </p:nvPr>
        </p:nvSpPr>
        <p:spPr>
          <a:xfrm>
            <a:off x="345600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4"/>
          </p:nvPr>
        </p:nvSpPr>
        <p:spPr>
          <a:xfrm>
            <a:off x="345600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5"/>
          </p:nvPr>
        </p:nvSpPr>
        <p:spPr>
          <a:xfrm>
            <a:off x="59853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6"/>
          </p:nvPr>
        </p:nvSpPr>
        <p:spPr>
          <a:xfrm>
            <a:off x="59853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7"/>
          </p:nvPr>
        </p:nvSpPr>
        <p:spPr>
          <a:xfrm>
            <a:off x="9266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subTitle" idx="8"/>
          </p:nvPr>
        </p:nvSpPr>
        <p:spPr>
          <a:xfrm>
            <a:off x="9266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9"/>
          </p:nvPr>
        </p:nvSpPr>
        <p:spPr>
          <a:xfrm>
            <a:off x="345600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subTitle" idx="13"/>
          </p:nvPr>
        </p:nvSpPr>
        <p:spPr>
          <a:xfrm>
            <a:off x="345600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4"/>
          </p:nvPr>
        </p:nvSpPr>
        <p:spPr>
          <a:xfrm>
            <a:off x="59853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15"/>
          </p:nvPr>
        </p:nvSpPr>
        <p:spPr>
          <a:xfrm>
            <a:off x="59853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7863488" y="1686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48" name="Google Shape;248;p24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ubTitle" idx="1"/>
          </p:nvPr>
        </p:nvSpPr>
        <p:spPr>
          <a:xfrm>
            <a:off x="1026888" y="1707575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2"/>
          </p:nvPr>
        </p:nvSpPr>
        <p:spPr>
          <a:xfrm>
            <a:off x="1026888" y="1369175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3"/>
          </p:nvPr>
        </p:nvSpPr>
        <p:spPr>
          <a:xfrm>
            <a:off x="1026888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4"/>
          </p:nvPr>
        </p:nvSpPr>
        <p:spPr>
          <a:xfrm>
            <a:off x="1026888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ubTitle" idx="5"/>
          </p:nvPr>
        </p:nvSpPr>
        <p:spPr>
          <a:xfrm>
            <a:off x="1026888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6"/>
          </p:nvPr>
        </p:nvSpPr>
        <p:spPr>
          <a:xfrm>
            <a:off x="1026888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7"/>
          </p:nvPr>
        </p:nvSpPr>
        <p:spPr>
          <a:xfrm>
            <a:off x="5182213" y="1707575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8"/>
          </p:nvPr>
        </p:nvSpPr>
        <p:spPr>
          <a:xfrm>
            <a:off x="5182213" y="1369175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9"/>
          </p:nvPr>
        </p:nvSpPr>
        <p:spPr>
          <a:xfrm>
            <a:off x="5182213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13"/>
          </p:nvPr>
        </p:nvSpPr>
        <p:spPr>
          <a:xfrm>
            <a:off x="5182213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subTitle" idx="14"/>
          </p:nvPr>
        </p:nvSpPr>
        <p:spPr>
          <a:xfrm>
            <a:off x="5182213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15"/>
          </p:nvPr>
        </p:nvSpPr>
        <p:spPr>
          <a:xfrm>
            <a:off x="5182213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61" name="Google Shape;26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68375" y="184582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4"/>
          <p:cNvGrpSpPr/>
          <p:nvPr/>
        </p:nvGrpSpPr>
        <p:grpSpPr>
          <a:xfrm flipH="1">
            <a:off x="8634000" y="-121232"/>
            <a:ext cx="634499" cy="3788428"/>
            <a:chOff x="-321875" y="-138300"/>
            <a:chExt cx="634499" cy="5634188"/>
          </a:xfrm>
        </p:grpSpPr>
        <p:sp>
          <p:nvSpPr>
            <p:cNvPr id="263" name="Google Shape;263;p24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1"/>
          </p:nvPr>
        </p:nvSpPr>
        <p:spPr>
          <a:xfrm>
            <a:off x="748525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2"/>
          </p:nvPr>
        </p:nvSpPr>
        <p:spPr>
          <a:xfrm>
            <a:off x="748525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3"/>
          </p:nvPr>
        </p:nvSpPr>
        <p:spPr>
          <a:xfrm>
            <a:off x="2708604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4"/>
          </p:nvPr>
        </p:nvSpPr>
        <p:spPr>
          <a:xfrm>
            <a:off x="2708604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5"/>
          </p:nvPr>
        </p:nvSpPr>
        <p:spPr>
          <a:xfrm>
            <a:off x="4668708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6"/>
          </p:nvPr>
        </p:nvSpPr>
        <p:spPr>
          <a:xfrm>
            <a:off x="4668708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subTitle" idx="7"/>
          </p:nvPr>
        </p:nvSpPr>
        <p:spPr>
          <a:xfrm>
            <a:off x="6628800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subTitle" idx="8"/>
          </p:nvPr>
        </p:nvSpPr>
        <p:spPr>
          <a:xfrm>
            <a:off x="6628800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5"/>
          <p:cNvSpPr txBox="1">
            <a:spLocks noGrp="1"/>
          </p:cNvSpPr>
          <p:nvPr>
            <p:ph type="subTitle" idx="9"/>
          </p:nvPr>
        </p:nvSpPr>
        <p:spPr>
          <a:xfrm>
            <a:off x="748525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5"/>
          <p:cNvSpPr txBox="1">
            <a:spLocks noGrp="1"/>
          </p:cNvSpPr>
          <p:nvPr>
            <p:ph type="subTitle" idx="13"/>
          </p:nvPr>
        </p:nvSpPr>
        <p:spPr>
          <a:xfrm>
            <a:off x="748525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5"/>
          <p:cNvSpPr txBox="1">
            <a:spLocks noGrp="1"/>
          </p:cNvSpPr>
          <p:nvPr>
            <p:ph type="subTitle" idx="14"/>
          </p:nvPr>
        </p:nvSpPr>
        <p:spPr>
          <a:xfrm>
            <a:off x="2708604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5"/>
          <p:cNvSpPr txBox="1">
            <a:spLocks noGrp="1"/>
          </p:cNvSpPr>
          <p:nvPr>
            <p:ph type="subTitle" idx="15"/>
          </p:nvPr>
        </p:nvSpPr>
        <p:spPr>
          <a:xfrm>
            <a:off x="2708604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5"/>
          <p:cNvSpPr txBox="1">
            <a:spLocks noGrp="1"/>
          </p:cNvSpPr>
          <p:nvPr>
            <p:ph type="subTitle" idx="16"/>
          </p:nvPr>
        </p:nvSpPr>
        <p:spPr>
          <a:xfrm>
            <a:off x="4668708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5"/>
          <p:cNvSpPr txBox="1">
            <a:spLocks noGrp="1"/>
          </p:cNvSpPr>
          <p:nvPr>
            <p:ph type="subTitle" idx="17"/>
          </p:nvPr>
        </p:nvSpPr>
        <p:spPr>
          <a:xfrm>
            <a:off x="4668708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subTitle" idx="18"/>
          </p:nvPr>
        </p:nvSpPr>
        <p:spPr>
          <a:xfrm>
            <a:off x="6628800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5"/>
          <p:cNvSpPr txBox="1">
            <a:spLocks noGrp="1"/>
          </p:cNvSpPr>
          <p:nvPr>
            <p:ph type="subTitle" idx="19"/>
          </p:nvPr>
        </p:nvSpPr>
        <p:spPr>
          <a:xfrm>
            <a:off x="6628800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5"/>
          <p:cNvSpPr/>
          <p:nvPr/>
        </p:nvSpPr>
        <p:spPr>
          <a:xfrm rot="127307">
            <a:off x="10" y="4987074"/>
            <a:ext cx="9143970" cy="362707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/>
          <p:nvPr/>
        </p:nvSpPr>
        <p:spPr>
          <a:xfrm>
            <a:off x="-109134" y="0"/>
            <a:ext cx="235124" cy="5634188"/>
          </a:xfrm>
          <a:custGeom>
            <a:avLst/>
            <a:gdLst/>
            <a:ahLst/>
            <a:cxnLst/>
            <a:rect l="l" t="t" r="r" b="b"/>
            <a:pathLst>
              <a:path w="8091" h="32755" extrusionOk="0">
                <a:moveTo>
                  <a:pt x="0" y="1"/>
                </a:moveTo>
                <a:lnTo>
                  <a:pt x="989" y="32754"/>
                </a:lnTo>
                <a:lnTo>
                  <a:pt x="7367" y="32176"/>
                </a:lnTo>
                <a:lnTo>
                  <a:pt x="80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"/>
          <p:cNvSpPr/>
          <p:nvPr/>
        </p:nvSpPr>
        <p:spPr>
          <a:xfrm>
            <a:off x="104912" y="0"/>
            <a:ext cx="101332" cy="5534766"/>
          </a:xfrm>
          <a:custGeom>
            <a:avLst/>
            <a:gdLst/>
            <a:ahLst/>
            <a:cxnLst/>
            <a:rect l="l" t="t" r="r" b="b"/>
            <a:pathLst>
              <a:path w="3487" h="32177" extrusionOk="0">
                <a:moveTo>
                  <a:pt x="724" y="1"/>
                </a:moveTo>
                <a:lnTo>
                  <a:pt x="1" y="32176"/>
                </a:lnTo>
                <a:lnTo>
                  <a:pt x="1810" y="31976"/>
                </a:lnTo>
                <a:lnTo>
                  <a:pt x="3487" y="1"/>
                </a:lnTo>
                <a:close/>
              </a:path>
            </a:pathLst>
          </a:custGeom>
          <a:solidFill>
            <a:srgbClr val="A68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6"/>
          <p:cNvGrpSpPr/>
          <p:nvPr/>
        </p:nvGrpSpPr>
        <p:grpSpPr>
          <a:xfrm>
            <a:off x="8473375" y="-48950"/>
            <a:ext cx="888325" cy="4789764"/>
            <a:chOff x="5933825" y="0"/>
            <a:chExt cx="888325" cy="4789764"/>
          </a:xfrm>
        </p:grpSpPr>
        <p:sp>
          <p:nvSpPr>
            <p:cNvPr id="289" name="Google Shape;289;p26"/>
            <p:cNvSpPr/>
            <p:nvPr/>
          </p:nvSpPr>
          <p:spPr>
            <a:xfrm>
              <a:off x="5933825" y="0"/>
              <a:ext cx="662248" cy="4789764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6536739" y="0"/>
              <a:ext cx="285411" cy="4705243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26"/>
          <p:cNvSpPr/>
          <p:nvPr/>
        </p:nvSpPr>
        <p:spPr>
          <a:xfrm rot="271217">
            <a:off x="-201712" y="2769245"/>
            <a:ext cx="7372492" cy="2894469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>
            <a:off x="-404300" y="0"/>
            <a:ext cx="662254" cy="4938717"/>
            <a:chOff x="-243875" y="0"/>
            <a:chExt cx="662254" cy="4938717"/>
          </a:xfrm>
        </p:grpSpPr>
        <p:sp>
          <p:nvSpPr>
            <p:cNvPr id="293" name="Google Shape;293;p26"/>
            <p:cNvSpPr/>
            <p:nvPr/>
          </p:nvSpPr>
          <p:spPr>
            <a:xfrm>
              <a:off x="-243875" y="0"/>
              <a:ext cx="441698" cy="4938717"/>
            </a:xfrm>
            <a:custGeom>
              <a:avLst/>
              <a:gdLst/>
              <a:ahLst/>
              <a:cxnLst/>
              <a:rect l="l" t="t" r="r" b="b"/>
              <a:pathLst>
                <a:path w="4488" h="35464" extrusionOk="0">
                  <a:moveTo>
                    <a:pt x="0" y="1"/>
                  </a:moveTo>
                  <a:lnTo>
                    <a:pt x="0" y="35464"/>
                  </a:lnTo>
                  <a:lnTo>
                    <a:pt x="2800" y="35198"/>
                  </a:lnTo>
                  <a:lnTo>
                    <a:pt x="4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31598" y="0"/>
              <a:ext cx="386781" cy="4901813"/>
            </a:xfrm>
            <a:custGeom>
              <a:avLst/>
              <a:gdLst/>
              <a:ahLst/>
              <a:cxnLst/>
              <a:rect l="l" t="t" r="r" b="b"/>
              <a:pathLst>
                <a:path w="3930" h="35199" extrusionOk="0">
                  <a:moveTo>
                    <a:pt x="1689" y="1"/>
                  </a:moveTo>
                  <a:lnTo>
                    <a:pt x="1" y="35198"/>
                  </a:lnTo>
                  <a:lnTo>
                    <a:pt x="1" y="35198"/>
                  </a:lnTo>
                  <a:lnTo>
                    <a:pt x="1689" y="35009"/>
                  </a:lnTo>
                  <a:lnTo>
                    <a:pt x="3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5" name="Google Shape;295;p26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454963" y="2641510"/>
            <a:ext cx="1877775" cy="238913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/>
          <p:nvPr/>
        </p:nvSpPr>
        <p:spPr>
          <a:xfrm>
            <a:off x="-457150" y="4451675"/>
            <a:ext cx="965156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26"/>
          <p:cNvGrpSpPr/>
          <p:nvPr/>
        </p:nvGrpSpPr>
        <p:grpSpPr>
          <a:xfrm>
            <a:off x="5491022" y="4781527"/>
            <a:ext cx="585023" cy="232675"/>
            <a:chOff x="2558525" y="3257400"/>
            <a:chExt cx="143125" cy="56925"/>
          </a:xfrm>
        </p:grpSpPr>
        <p:sp>
          <p:nvSpPr>
            <p:cNvPr id="299" name="Google Shape;299;p26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26"/>
          <p:cNvGrpSpPr/>
          <p:nvPr/>
        </p:nvGrpSpPr>
        <p:grpSpPr>
          <a:xfrm>
            <a:off x="4874400" y="5126650"/>
            <a:ext cx="472525" cy="148224"/>
            <a:chOff x="501450" y="4506050"/>
            <a:chExt cx="472525" cy="148224"/>
          </a:xfrm>
        </p:grpSpPr>
        <p:sp>
          <p:nvSpPr>
            <p:cNvPr id="303" name="Google Shape;303;p26"/>
            <p:cNvSpPr/>
            <p:nvPr/>
          </p:nvSpPr>
          <p:spPr>
            <a:xfrm>
              <a:off x="532576" y="4532602"/>
              <a:ext cx="441400" cy="121672"/>
            </a:xfrm>
            <a:custGeom>
              <a:avLst/>
              <a:gdLst/>
              <a:ahLst/>
              <a:cxnLst/>
              <a:rect l="l" t="t" r="r" b="b"/>
              <a:pathLst>
                <a:path w="4538" h="1251" extrusionOk="0">
                  <a:moveTo>
                    <a:pt x="2269" y="1"/>
                  </a:moveTo>
                  <a:cubicBezTo>
                    <a:pt x="1016" y="1"/>
                    <a:pt x="0" y="280"/>
                    <a:pt x="0" y="627"/>
                  </a:cubicBezTo>
                  <a:cubicBezTo>
                    <a:pt x="0" y="971"/>
                    <a:pt x="1016" y="1251"/>
                    <a:pt x="2269" y="1251"/>
                  </a:cubicBezTo>
                  <a:cubicBezTo>
                    <a:pt x="3522" y="1251"/>
                    <a:pt x="4538" y="971"/>
                    <a:pt x="4538" y="627"/>
                  </a:cubicBezTo>
                  <a:cubicBezTo>
                    <a:pt x="4538" y="280"/>
                    <a:pt x="3522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501450" y="4506050"/>
              <a:ext cx="447041" cy="127216"/>
            </a:xfrm>
            <a:custGeom>
              <a:avLst/>
              <a:gdLst/>
              <a:ahLst/>
              <a:cxnLst/>
              <a:rect l="l" t="t" r="r" b="b"/>
              <a:pathLst>
                <a:path w="4596" h="1308" extrusionOk="0">
                  <a:moveTo>
                    <a:pt x="2299" y="58"/>
                  </a:moveTo>
                  <a:cubicBezTo>
                    <a:pt x="3513" y="58"/>
                    <a:pt x="4538" y="331"/>
                    <a:pt x="4538" y="654"/>
                  </a:cubicBezTo>
                  <a:cubicBezTo>
                    <a:pt x="4538" y="979"/>
                    <a:pt x="3513" y="1252"/>
                    <a:pt x="2299" y="1252"/>
                  </a:cubicBezTo>
                  <a:cubicBezTo>
                    <a:pt x="1084" y="1252"/>
                    <a:pt x="58" y="979"/>
                    <a:pt x="58" y="654"/>
                  </a:cubicBezTo>
                  <a:cubicBezTo>
                    <a:pt x="58" y="331"/>
                    <a:pt x="1084" y="58"/>
                    <a:pt x="2299" y="58"/>
                  </a:cubicBezTo>
                  <a:close/>
                  <a:moveTo>
                    <a:pt x="2299" y="1"/>
                  </a:moveTo>
                  <a:cubicBezTo>
                    <a:pt x="1010" y="1"/>
                    <a:pt x="0" y="288"/>
                    <a:pt x="0" y="654"/>
                  </a:cubicBezTo>
                  <a:cubicBezTo>
                    <a:pt x="0" y="1021"/>
                    <a:pt x="1010" y="1308"/>
                    <a:pt x="2299" y="1308"/>
                  </a:cubicBezTo>
                  <a:cubicBezTo>
                    <a:pt x="3586" y="1308"/>
                    <a:pt x="4595" y="1021"/>
                    <a:pt x="4595" y="654"/>
                  </a:cubicBezTo>
                  <a:cubicBezTo>
                    <a:pt x="4595" y="288"/>
                    <a:pt x="3586" y="1"/>
                    <a:pt x="2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6"/>
          <p:cNvSpPr/>
          <p:nvPr/>
        </p:nvSpPr>
        <p:spPr>
          <a:xfrm>
            <a:off x="8046924" y="4565925"/>
            <a:ext cx="274526" cy="75676"/>
          </a:xfrm>
          <a:custGeom>
            <a:avLst/>
            <a:gdLst/>
            <a:ahLst/>
            <a:cxnLst/>
            <a:rect l="l" t="t" r="r" b="b"/>
            <a:pathLst>
              <a:path w="4538" h="1251" extrusionOk="0">
                <a:moveTo>
                  <a:pt x="2269" y="1"/>
                </a:moveTo>
                <a:cubicBezTo>
                  <a:pt x="1016" y="1"/>
                  <a:pt x="0" y="280"/>
                  <a:pt x="0" y="627"/>
                </a:cubicBezTo>
                <a:cubicBezTo>
                  <a:pt x="0" y="971"/>
                  <a:pt x="1016" y="1251"/>
                  <a:pt x="2269" y="1251"/>
                </a:cubicBezTo>
                <a:cubicBezTo>
                  <a:pt x="3522" y="1251"/>
                  <a:pt x="4538" y="971"/>
                  <a:pt x="4538" y="627"/>
                </a:cubicBezTo>
                <a:cubicBezTo>
                  <a:pt x="4538" y="280"/>
                  <a:pt x="3522" y="1"/>
                  <a:pt x="22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6"/>
          <p:cNvSpPr/>
          <p:nvPr/>
        </p:nvSpPr>
        <p:spPr>
          <a:xfrm>
            <a:off x="7014244" y="15936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"/>
          <p:cNvSpPr/>
          <p:nvPr/>
        </p:nvSpPr>
        <p:spPr>
          <a:xfrm>
            <a:off x="928825" y="4849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title" hasCustomPrompt="1"/>
          </p:nvPr>
        </p:nvSpPr>
        <p:spPr>
          <a:xfrm>
            <a:off x="2890425" y="916115"/>
            <a:ext cx="3363600" cy="6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9" name="Google Shape;309;p26"/>
          <p:cNvSpPr txBox="1">
            <a:spLocks noGrp="1"/>
          </p:cNvSpPr>
          <p:nvPr>
            <p:ph type="subTitle" idx="1"/>
          </p:nvPr>
        </p:nvSpPr>
        <p:spPr>
          <a:xfrm>
            <a:off x="2971750" y="1576400"/>
            <a:ext cx="3201000" cy="349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26"/>
          <p:cNvSpPr txBox="1">
            <a:spLocks noGrp="1"/>
          </p:cNvSpPr>
          <p:nvPr>
            <p:ph type="title" idx="2" hasCustomPrompt="1"/>
          </p:nvPr>
        </p:nvSpPr>
        <p:spPr>
          <a:xfrm>
            <a:off x="2890425" y="2840439"/>
            <a:ext cx="3363600" cy="6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1" name="Google Shape;311;p26"/>
          <p:cNvSpPr txBox="1">
            <a:spLocks noGrp="1"/>
          </p:cNvSpPr>
          <p:nvPr>
            <p:ph type="subTitle" idx="3"/>
          </p:nvPr>
        </p:nvSpPr>
        <p:spPr>
          <a:xfrm>
            <a:off x="2971750" y="3500725"/>
            <a:ext cx="3201000" cy="349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-470769" y="24140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body" idx="1"/>
          </p:nvPr>
        </p:nvSpPr>
        <p:spPr>
          <a:xfrm>
            <a:off x="2436000" y="1835100"/>
            <a:ext cx="4272000" cy="21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ighteous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16" name="Google Shape;316;p27"/>
          <p:cNvSpPr/>
          <p:nvPr/>
        </p:nvSpPr>
        <p:spPr>
          <a:xfrm flipH="1">
            <a:off x="91890" y="2443009"/>
            <a:ext cx="9143049" cy="3589624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7"/>
          <p:cNvSpPr/>
          <p:nvPr/>
        </p:nvSpPr>
        <p:spPr>
          <a:xfrm rot="10800000" flipH="1">
            <a:off x="0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7"/>
          <p:cNvSpPr/>
          <p:nvPr/>
        </p:nvSpPr>
        <p:spPr>
          <a:xfrm>
            <a:off x="587238" y="10222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7"/>
          <p:cNvSpPr/>
          <p:nvPr/>
        </p:nvSpPr>
        <p:spPr>
          <a:xfrm flipH="1">
            <a:off x="-182825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/>
          <p:nvPr/>
        </p:nvSpPr>
        <p:spPr>
          <a:xfrm>
            <a:off x="820088" y="590525"/>
            <a:ext cx="7503825" cy="1368875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22" name="Google Shape;322;p28"/>
          <p:cNvSpPr txBox="1">
            <a:spLocks noGrp="1"/>
          </p:cNvSpPr>
          <p:nvPr>
            <p:ph type="title"/>
          </p:nvPr>
        </p:nvSpPr>
        <p:spPr>
          <a:xfrm flipH="1">
            <a:off x="1285217" y="957564"/>
            <a:ext cx="2923800" cy="6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1"/>
          </p:nvPr>
        </p:nvSpPr>
        <p:spPr>
          <a:xfrm flipH="1">
            <a:off x="4398938" y="775475"/>
            <a:ext cx="3459900" cy="9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28"/>
          <p:cNvSpPr/>
          <p:nvPr/>
        </p:nvSpPr>
        <p:spPr>
          <a:xfrm>
            <a:off x="-661803" y="3440039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>
            <a:off x="8237338" y="1693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/>
          <p:nvPr/>
        </p:nvSpPr>
        <p:spPr>
          <a:xfrm>
            <a:off x="820100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265738" y="2327899"/>
            <a:ext cx="2262900" cy="123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30" name="Google Shape;33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2625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29"/>
          <p:cNvGrpSpPr/>
          <p:nvPr/>
        </p:nvGrpSpPr>
        <p:grpSpPr>
          <a:xfrm rot="-5400000" flipH="1">
            <a:off x="1839447" y="-2681394"/>
            <a:ext cx="613180" cy="5422342"/>
            <a:chOff x="-321875" y="-138300"/>
            <a:chExt cx="634499" cy="5634188"/>
          </a:xfrm>
        </p:grpSpPr>
        <p:sp>
          <p:nvSpPr>
            <p:cNvPr id="332" name="Google Shape;332;p29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29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9"/>
          <p:cNvSpPr/>
          <p:nvPr/>
        </p:nvSpPr>
        <p:spPr>
          <a:xfrm>
            <a:off x="8159738" y="2033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/>
          <p:nvPr/>
        </p:nvSpPr>
        <p:spPr>
          <a:xfrm rot="-72549" flipH="1">
            <a:off x="1143278" y="3263264"/>
            <a:ext cx="6650971" cy="2611242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0"/>
          <p:cNvSpPr/>
          <p:nvPr/>
        </p:nvSpPr>
        <p:spPr>
          <a:xfrm flipH="1">
            <a:off x="875668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39" name="Google Shape;339;p3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0"/>
          <p:cNvSpPr txBox="1">
            <a:spLocks noGrp="1"/>
          </p:cNvSpPr>
          <p:nvPr>
            <p:ph type="subTitle" idx="1"/>
          </p:nvPr>
        </p:nvSpPr>
        <p:spPr>
          <a:xfrm flipH="1">
            <a:off x="1803305" y="2327899"/>
            <a:ext cx="2262900" cy="123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54484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30"/>
          <p:cNvGrpSpPr/>
          <p:nvPr/>
        </p:nvGrpSpPr>
        <p:grpSpPr>
          <a:xfrm rot="5400000">
            <a:off x="6746965" y="-2681394"/>
            <a:ext cx="613180" cy="5422342"/>
            <a:chOff x="-321875" y="-138300"/>
            <a:chExt cx="634499" cy="5634188"/>
          </a:xfrm>
        </p:grpSpPr>
        <p:sp>
          <p:nvSpPr>
            <p:cNvPr id="343" name="Google Shape;343;p30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48500" y="1340575"/>
            <a:ext cx="37491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31"/>
          <p:cNvGrpSpPr/>
          <p:nvPr/>
        </p:nvGrpSpPr>
        <p:grpSpPr>
          <a:xfrm flipH="1">
            <a:off x="-434950" y="-56350"/>
            <a:ext cx="888325" cy="4789764"/>
            <a:chOff x="5933825" y="0"/>
            <a:chExt cx="888325" cy="4789764"/>
          </a:xfrm>
        </p:grpSpPr>
        <p:sp>
          <p:nvSpPr>
            <p:cNvPr id="347" name="Google Shape;347;p31"/>
            <p:cNvSpPr/>
            <p:nvPr/>
          </p:nvSpPr>
          <p:spPr>
            <a:xfrm>
              <a:off x="5933825" y="0"/>
              <a:ext cx="662248" cy="4789764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6536739" y="0"/>
              <a:ext cx="285411" cy="4705243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31"/>
          <p:cNvSpPr/>
          <p:nvPr/>
        </p:nvSpPr>
        <p:spPr>
          <a:xfrm rot="-271217" flipH="1">
            <a:off x="2267545" y="2798845"/>
            <a:ext cx="7372492" cy="2894469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1"/>
          <p:cNvSpPr/>
          <p:nvPr/>
        </p:nvSpPr>
        <p:spPr>
          <a:xfrm flipH="1">
            <a:off x="-267666" y="4444275"/>
            <a:ext cx="965156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1"/>
          <p:cNvSpPr/>
          <p:nvPr/>
        </p:nvSpPr>
        <p:spPr>
          <a:xfrm flipH="1">
            <a:off x="891480" y="3690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"/>
          <p:cNvSpPr/>
          <p:nvPr/>
        </p:nvSpPr>
        <p:spPr>
          <a:xfrm flipH="1">
            <a:off x="1003575" y="460116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31"/>
          <p:cNvGrpSpPr/>
          <p:nvPr/>
        </p:nvGrpSpPr>
        <p:grpSpPr>
          <a:xfrm flipH="1">
            <a:off x="5651630" y="4852627"/>
            <a:ext cx="585023" cy="232675"/>
            <a:chOff x="2558525" y="3257400"/>
            <a:chExt cx="143125" cy="56925"/>
          </a:xfrm>
        </p:grpSpPr>
        <p:sp>
          <p:nvSpPr>
            <p:cNvPr id="354" name="Google Shape;354;p31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31"/>
          <p:cNvSpPr/>
          <p:nvPr/>
        </p:nvSpPr>
        <p:spPr>
          <a:xfrm flipH="1">
            <a:off x="453375" y="4852625"/>
            <a:ext cx="274526" cy="75676"/>
          </a:xfrm>
          <a:custGeom>
            <a:avLst/>
            <a:gdLst/>
            <a:ahLst/>
            <a:cxnLst/>
            <a:rect l="l" t="t" r="r" b="b"/>
            <a:pathLst>
              <a:path w="4538" h="1251" extrusionOk="0">
                <a:moveTo>
                  <a:pt x="2269" y="1"/>
                </a:moveTo>
                <a:cubicBezTo>
                  <a:pt x="1016" y="1"/>
                  <a:pt x="0" y="280"/>
                  <a:pt x="0" y="627"/>
                </a:cubicBezTo>
                <a:cubicBezTo>
                  <a:pt x="0" y="971"/>
                  <a:pt x="1016" y="1251"/>
                  <a:pt x="2269" y="1251"/>
                </a:cubicBezTo>
                <a:cubicBezTo>
                  <a:pt x="3522" y="1251"/>
                  <a:pt x="4538" y="971"/>
                  <a:pt x="4538" y="627"/>
                </a:cubicBezTo>
                <a:cubicBezTo>
                  <a:pt x="4538" y="280"/>
                  <a:pt x="3522" y="1"/>
                  <a:pt x="22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4825" y="1901575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1"/>
          <p:cNvSpPr txBox="1">
            <a:spLocks noGrp="1"/>
          </p:cNvSpPr>
          <p:nvPr>
            <p:ph type="title"/>
          </p:nvPr>
        </p:nvSpPr>
        <p:spPr>
          <a:xfrm>
            <a:off x="2142763" y="1216037"/>
            <a:ext cx="4858200" cy="16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31"/>
          <p:cNvSpPr txBox="1">
            <a:spLocks noGrp="1"/>
          </p:cNvSpPr>
          <p:nvPr>
            <p:ph type="subTitle" idx="1"/>
          </p:nvPr>
        </p:nvSpPr>
        <p:spPr>
          <a:xfrm>
            <a:off x="2142713" y="2953362"/>
            <a:ext cx="4858200" cy="58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"/>
          <p:cNvSpPr/>
          <p:nvPr/>
        </p:nvSpPr>
        <p:spPr>
          <a:xfrm rot="271144">
            <a:off x="-395827" y="2659952"/>
            <a:ext cx="5620889" cy="242126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6934200" y="2571750"/>
            <a:ext cx="2548175" cy="2228850"/>
          </a:xfrm>
          <a:custGeom>
            <a:avLst/>
            <a:gdLst/>
            <a:ahLst/>
            <a:cxnLst/>
            <a:rect l="l" t="t" r="r" b="b"/>
            <a:pathLst>
              <a:path w="101927" h="89154" extrusionOk="0">
                <a:moveTo>
                  <a:pt x="101927" y="83286"/>
                </a:moveTo>
                <a:lnTo>
                  <a:pt x="98146" y="40688"/>
                </a:lnTo>
                <a:lnTo>
                  <a:pt x="78222" y="36957"/>
                </a:lnTo>
                <a:lnTo>
                  <a:pt x="76317" y="0"/>
                </a:lnTo>
                <a:lnTo>
                  <a:pt x="35559" y="839"/>
                </a:lnTo>
                <a:lnTo>
                  <a:pt x="33528" y="63246"/>
                </a:lnTo>
                <a:lnTo>
                  <a:pt x="1524" y="63246"/>
                </a:lnTo>
                <a:lnTo>
                  <a:pt x="0" y="891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64" name="Google Shape;364;p32"/>
          <p:cNvSpPr/>
          <p:nvPr/>
        </p:nvSpPr>
        <p:spPr>
          <a:xfrm>
            <a:off x="684175" y="438150"/>
            <a:ext cx="7797475" cy="3592925"/>
          </a:xfrm>
          <a:custGeom>
            <a:avLst/>
            <a:gdLst/>
            <a:ahLst/>
            <a:cxnLst/>
            <a:rect l="l" t="t" r="r" b="b"/>
            <a:pathLst>
              <a:path w="311899" h="143717" extrusionOk="0">
                <a:moveTo>
                  <a:pt x="3113" y="3810"/>
                </a:moveTo>
                <a:lnTo>
                  <a:pt x="299531" y="0"/>
                </a:lnTo>
                <a:lnTo>
                  <a:pt x="311899" y="141767"/>
                </a:lnTo>
                <a:lnTo>
                  <a:pt x="0" y="1437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5" name="Google Shape;365;p32"/>
          <p:cNvSpPr txBox="1">
            <a:spLocks noGrp="1"/>
          </p:cNvSpPr>
          <p:nvPr>
            <p:ph type="ctrTitle"/>
          </p:nvPr>
        </p:nvSpPr>
        <p:spPr>
          <a:xfrm>
            <a:off x="3039738" y="727862"/>
            <a:ext cx="3064500" cy="71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6" name="Google Shape;366;p32"/>
          <p:cNvSpPr txBox="1">
            <a:spLocks noGrp="1"/>
          </p:cNvSpPr>
          <p:nvPr>
            <p:ph type="subTitle" idx="1"/>
          </p:nvPr>
        </p:nvSpPr>
        <p:spPr>
          <a:xfrm>
            <a:off x="1065038" y="1860034"/>
            <a:ext cx="3352800" cy="12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8609381" y="11250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"/>
          <p:cNvSpPr txBox="1"/>
          <p:nvPr/>
        </p:nvSpPr>
        <p:spPr>
          <a:xfrm>
            <a:off x="4726175" y="2426859"/>
            <a:ext cx="335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CREDITS: This presentation template was created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, including icons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 </a:t>
            </a: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and infographics &amp; images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3"/>
              </a:solidFill>
              <a:latin typeface="Baloo Tammudu 2"/>
              <a:ea typeface="Baloo Tammudu 2"/>
              <a:cs typeface="Baloo Tammudu 2"/>
              <a:sym typeface="Baloo Tammudu 2"/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0001">
            <a:off x="-18300" y="4305251"/>
            <a:ext cx="9180574" cy="119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/>
          <p:nvPr/>
        </p:nvSpPr>
        <p:spPr>
          <a:xfrm>
            <a:off x="820100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pic>
        <p:nvPicPr>
          <p:cNvPr id="372" name="Google Shape;37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2625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33"/>
          <p:cNvGrpSpPr/>
          <p:nvPr/>
        </p:nvGrpSpPr>
        <p:grpSpPr>
          <a:xfrm rot="-5400000" flipH="1">
            <a:off x="1839447" y="-2681394"/>
            <a:ext cx="613180" cy="5422342"/>
            <a:chOff x="-321875" y="-138300"/>
            <a:chExt cx="634499" cy="5634188"/>
          </a:xfrm>
        </p:grpSpPr>
        <p:sp>
          <p:nvSpPr>
            <p:cNvPr id="374" name="Google Shape;374;p33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3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8159738" y="2033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/>
          <p:nvPr/>
        </p:nvSpPr>
        <p:spPr>
          <a:xfrm>
            <a:off x="-100325" y="2112250"/>
            <a:ext cx="3620689" cy="2551873"/>
          </a:xfrm>
          <a:custGeom>
            <a:avLst/>
            <a:gdLst/>
            <a:ahLst/>
            <a:cxnLst/>
            <a:rect l="l" t="t" r="r" b="b"/>
            <a:pathLst>
              <a:path w="24150" h="17021" extrusionOk="0">
                <a:moveTo>
                  <a:pt x="2906" y="0"/>
                </a:moveTo>
                <a:lnTo>
                  <a:pt x="2530" y="3536"/>
                </a:lnTo>
                <a:lnTo>
                  <a:pt x="0" y="2969"/>
                </a:lnTo>
                <a:lnTo>
                  <a:pt x="0" y="17021"/>
                </a:lnTo>
                <a:lnTo>
                  <a:pt x="23342" y="15693"/>
                </a:lnTo>
                <a:lnTo>
                  <a:pt x="24150" y="10398"/>
                </a:lnTo>
                <a:lnTo>
                  <a:pt x="22044" y="10398"/>
                </a:lnTo>
                <a:lnTo>
                  <a:pt x="22044" y="12038"/>
                </a:lnTo>
                <a:lnTo>
                  <a:pt x="19543" y="12038"/>
                </a:lnTo>
                <a:lnTo>
                  <a:pt x="20043" y="6673"/>
                </a:lnTo>
                <a:lnTo>
                  <a:pt x="17479" y="5372"/>
                </a:lnTo>
                <a:lnTo>
                  <a:pt x="16853" y="7619"/>
                </a:lnTo>
                <a:lnTo>
                  <a:pt x="6471" y="5473"/>
                </a:lnTo>
                <a:lnTo>
                  <a:pt x="7221" y="1229"/>
                </a:lnTo>
                <a:lnTo>
                  <a:pt x="29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4"/>
          <p:cNvSpPr/>
          <p:nvPr/>
        </p:nvSpPr>
        <p:spPr>
          <a:xfrm>
            <a:off x="7922358" y="2181467"/>
            <a:ext cx="771996" cy="1025038"/>
          </a:xfrm>
          <a:custGeom>
            <a:avLst/>
            <a:gdLst/>
            <a:ahLst/>
            <a:cxnLst/>
            <a:rect l="l" t="t" r="r" b="b"/>
            <a:pathLst>
              <a:path w="6269" h="8324" extrusionOk="0">
                <a:moveTo>
                  <a:pt x="2817" y="0"/>
                </a:moveTo>
                <a:lnTo>
                  <a:pt x="0" y="666"/>
                </a:lnTo>
                <a:lnTo>
                  <a:pt x="888" y="4214"/>
                </a:lnTo>
                <a:lnTo>
                  <a:pt x="2273" y="3828"/>
                </a:lnTo>
                <a:lnTo>
                  <a:pt x="3513" y="8323"/>
                </a:lnTo>
                <a:lnTo>
                  <a:pt x="6269" y="7246"/>
                </a:lnTo>
                <a:lnTo>
                  <a:pt x="5767" y="2381"/>
                </a:lnTo>
                <a:lnTo>
                  <a:pt x="4250" y="2905"/>
                </a:lnTo>
                <a:lnTo>
                  <a:pt x="28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4"/>
          <p:cNvSpPr/>
          <p:nvPr/>
        </p:nvSpPr>
        <p:spPr>
          <a:xfrm>
            <a:off x="5821043" y="1864250"/>
            <a:ext cx="3423308" cy="2551882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4"/>
          <p:cNvSpPr/>
          <p:nvPr/>
        </p:nvSpPr>
        <p:spPr>
          <a:xfrm>
            <a:off x="-100325" y="2172969"/>
            <a:ext cx="3538980" cy="2491154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3" name="Google Shape;38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4928" y="744950"/>
            <a:ext cx="2954129" cy="38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">
            <a:off x="-18300" y="4086002"/>
            <a:ext cx="9144000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160938" y="2364850"/>
            <a:ext cx="2318400" cy="12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2160938" y="1994825"/>
            <a:ext cx="23184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5591938" y="2364850"/>
            <a:ext cx="2318400" cy="12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5591938" y="1994825"/>
            <a:ext cx="23184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34225" y="4514700"/>
            <a:ext cx="9212672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>
            <a:off x="5510972" y="4809627"/>
            <a:ext cx="585023" cy="232675"/>
            <a:chOff x="2558525" y="3257400"/>
            <a:chExt cx="143125" cy="56925"/>
          </a:xfrm>
        </p:grpSpPr>
        <p:sp>
          <p:nvSpPr>
            <p:cNvPr id="40" name="Google Shape;40;p5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69775" y="20190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45;p5"/>
          <p:cNvGrpSpPr/>
          <p:nvPr/>
        </p:nvGrpSpPr>
        <p:grpSpPr>
          <a:xfrm rot="5400000">
            <a:off x="7765075" y="-2718300"/>
            <a:ext cx="634499" cy="5634188"/>
            <a:chOff x="-321875" y="-138300"/>
            <a:chExt cx="634499" cy="5634188"/>
          </a:xfrm>
        </p:grpSpPr>
        <p:sp>
          <p:nvSpPr>
            <p:cNvPr id="46" name="Google Shape;46;p5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5"/>
          <p:cNvSpPr/>
          <p:nvPr/>
        </p:nvSpPr>
        <p:spPr>
          <a:xfrm>
            <a:off x="8227988" y="108793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229181" y="3288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48537" y="590575"/>
            <a:ext cx="7647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 flipH="1">
            <a:off x="9018001" y="0"/>
            <a:ext cx="235124" cy="5634188"/>
          </a:xfrm>
          <a:custGeom>
            <a:avLst/>
            <a:gdLst/>
            <a:ahLst/>
            <a:cxnLst/>
            <a:rect l="l" t="t" r="r" b="b"/>
            <a:pathLst>
              <a:path w="8091" h="32755" extrusionOk="0">
                <a:moveTo>
                  <a:pt x="0" y="1"/>
                </a:moveTo>
                <a:lnTo>
                  <a:pt x="989" y="32754"/>
                </a:lnTo>
                <a:lnTo>
                  <a:pt x="7367" y="32176"/>
                </a:lnTo>
                <a:lnTo>
                  <a:pt x="80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 flipH="1">
            <a:off x="8937747" y="0"/>
            <a:ext cx="101332" cy="5534766"/>
          </a:xfrm>
          <a:custGeom>
            <a:avLst/>
            <a:gdLst/>
            <a:ahLst/>
            <a:cxnLst/>
            <a:rect l="l" t="t" r="r" b="b"/>
            <a:pathLst>
              <a:path w="3487" h="32177" extrusionOk="0">
                <a:moveTo>
                  <a:pt x="724" y="1"/>
                </a:moveTo>
                <a:lnTo>
                  <a:pt x="1" y="32176"/>
                </a:lnTo>
                <a:lnTo>
                  <a:pt x="1810" y="31976"/>
                </a:lnTo>
                <a:lnTo>
                  <a:pt x="3487" y="1"/>
                </a:lnTo>
                <a:close/>
              </a:path>
            </a:pathLst>
          </a:custGeom>
          <a:solidFill>
            <a:srgbClr val="A68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0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 rot="10800000">
            <a:off x="0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rot="174012">
            <a:off x="4736744" y="3858099"/>
            <a:ext cx="3736142" cy="1609390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4505465"/>
            <a:ext cx="9144000" cy="119443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 flipH="1">
            <a:off x="5923938" y="2017813"/>
            <a:ext cx="2320500" cy="12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511206" y="11916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flipH="1">
            <a:off x="6483538" y="3010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 rot="42201" flipH="1">
            <a:off x="265904" y="2926150"/>
            <a:ext cx="5620962" cy="2421300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6162639" y="2249350"/>
            <a:ext cx="2250026" cy="286282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/>
        </p:nvSpPr>
        <p:spPr>
          <a:xfrm flipH="1">
            <a:off x="418260" y="4514702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 flipH="1">
            <a:off x="4193901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 flipH="1">
            <a:off x="3142856" y="4910827"/>
            <a:ext cx="585023" cy="232675"/>
            <a:chOff x="2558525" y="3257400"/>
            <a:chExt cx="143125" cy="56925"/>
          </a:xfrm>
        </p:grpSpPr>
        <p:sp>
          <p:nvSpPr>
            <p:cNvPr id="70" name="Google Shape;70;p8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Google Shape;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8750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/>
          <p:nvPr/>
        </p:nvSpPr>
        <p:spPr>
          <a:xfrm>
            <a:off x="-124469" y="9953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flipH="1">
            <a:off x="8673781" y="-138300"/>
            <a:ext cx="1010313" cy="5634188"/>
            <a:chOff x="-321875" y="-138300"/>
            <a:chExt cx="634499" cy="5634188"/>
          </a:xfrm>
        </p:grpSpPr>
        <p:sp>
          <p:nvSpPr>
            <p:cNvPr id="76" name="Google Shape;76;p8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1593188" y="868875"/>
            <a:ext cx="5957700" cy="258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 rot="-271144" flipH="1">
            <a:off x="2321598" y="2789427"/>
            <a:ext cx="5620889" cy="242126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6586912" y="1745750"/>
            <a:ext cx="2492076" cy="31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4333481"/>
            <a:ext cx="9180576" cy="115214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/>
          <p:nvPr/>
        </p:nvSpPr>
        <p:spPr>
          <a:xfrm>
            <a:off x="8243572" y="226751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806737" y="867125"/>
            <a:ext cx="4240800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806739" y="1631525"/>
            <a:ext cx="4240800" cy="133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748525" y="590575"/>
            <a:ext cx="4459500" cy="89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48525" y="590575"/>
            <a:ext cx="764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48525" y="1152475"/>
            <a:ext cx="7647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youtu.be/g-NBzo1K7U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youtu.be/Akm2O66z8M0" TargetMode="External"/><Relationship Id="rId5" Type="http://schemas.openxmlformats.org/officeDocument/2006/relationships/hyperlink" Target="https://youtu.be/AfSISgTo7QQ" TargetMode="External"/><Relationship Id="rId4" Type="http://schemas.openxmlformats.org/officeDocument/2006/relationships/hyperlink" Target="https://youtu.be/u5ypG1rdwe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hyperlink" Target="https://forms.gle/yRE97YhMAXxbL6fY6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ww.youtube.com/embed/HOFp8bHTN30?feature=oembed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ww.youtube.com/embed/9OVtk6G2TnQ?feature=oembed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/>
          <p:nvPr/>
        </p:nvSpPr>
        <p:spPr>
          <a:xfrm>
            <a:off x="1354425" y="582600"/>
            <a:ext cx="6435170" cy="2670056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96" name="Google Shape;396;p38"/>
          <p:cNvSpPr txBox="1">
            <a:spLocks noGrp="1"/>
          </p:cNvSpPr>
          <p:nvPr>
            <p:ph type="subTitle" idx="1"/>
          </p:nvPr>
        </p:nvSpPr>
        <p:spPr>
          <a:xfrm>
            <a:off x="1563400" y="918384"/>
            <a:ext cx="6011400" cy="167822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2"/>
                </a:solidFill>
                <a:latin typeface="+mj-lt"/>
              </a:rPr>
              <a:t>BYF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+mj-lt"/>
              </a:rPr>
              <a:t>CONSTRUCTION CLUB</a:t>
            </a:r>
            <a:endParaRPr sz="4800">
              <a:latin typeface="+mj-lt"/>
            </a:endParaRPr>
          </a:p>
        </p:txBody>
      </p:sp>
      <p:sp>
        <p:nvSpPr>
          <p:cNvPr id="397" name="Google Shape;397;p38"/>
          <p:cNvSpPr/>
          <p:nvPr/>
        </p:nvSpPr>
        <p:spPr>
          <a:xfrm>
            <a:off x="1675800" y="2606921"/>
            <a:ext cx="5786700" cy="351600"/>
          </a:xfrm>
          <a:prstGeom prst="trapezoid">
            <a:avLst>
              <a:gd name="adj" fmla="val 1466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8"/>
          <p:cNvSpPr txBox="1">
            <a:spLocks noGrp="1"/>
          </p:cNvSpPr>
          <p:nvPr>
            <p:ph type="subTitle" idx="2"/>
          </p:nvPr>
        </p:nvSpPr>
        <p:spPr>
          <a:xfrm>
            <a:off x="1913800" y="2606921"/>
            <a:ext cx="5271000" cy="3304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400">
                <a:latin typeface="+mn-lt"/>
              </a:rPr>
              <a:t>Session 5</a:t>
            </a:r>
            <a:endParaRPr sz="2400">
              <a:latin typeface="+mn-lt"/>
            </a:endParaRPr>
          </a:p>
        </p:txBody>
      </p:sp>
      <p:grpSp>
        <p:nvGrpSpPr>
          <p:cNvPr id="399" name="Google Shape;399;p38"/>
          <p:cNvGrpSpPr/>
          <p:nvPr/>
        </p:nvGrpSpPr>
        <p:grpSpPr>
          <a:xfrm>
            <a:off x="7184800" y="2343300"/>
            <a:ext cx="1421250" cy="2669825"/>
            <a:chOff x="7184800" y="2343300"/>
            <a:chExt cx="1421250" cy="2669825"/>
          </a:xfrm>
        </p:grpSpPr>
        <p:sp>
          <p:nvSpPr>
            <p:cNvPr id="400" name="Google Shape;400;p38"/>
            <p:cNvSpPr/>
            <p:nvPr/>
          </p:nvSpPr>
          <p:spPr>
            <a:xfrm>
              <a:off x="7328350" y="4829825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1" name="Google Shape;40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84800" y="2343300"/>
              <a:ext cx="1306874" cy="26111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2" name="Google Shape;402;p38"/>
          <p:cNvGrpSpPr/>
          <p:nvPr/>
        </p:nvGrpSpPr>
        <p:grpSpPr>
          <a:xfrm>
            <a:off x="537950" y="2343300"/>
            <a:ext cx="1277700" cy="2669925"/>
            <a:chOff x="537950" y="2343300"/>
            <a:chExt cx="1277700" cy="2669925"/>
          </a:xfrm>
        </p:grpSpPr>
        <p:sp>
          <p:nvSpPr>
            <p:cNvPr id="403" name="Google Shape;403;p38"/>
            <p:cNvSpPr/>
            <p:nvPr/>
          </p:nvSpPr>
          <p:spPr>
            <a:xfrm>
              <a:off x="537950" y="4732425"/>
              <a:ext cx="1277700" cy="280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4" name="Google Shape;404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8221" y="2343300"/>
              <a:ext cx="811919" cy="26111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/>
          <p:cNvSpPr/>
          <p:nvPr/>
        </p:nvSpPr>
        <p:spPr>
          <a:xfrm flipH="1">
            <a:off x="2556161" y="1459854"/>
            <a:ext cx="4066309" cy="3018419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97" name="Google Shape;497;p4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600" dirty="0">
                <a:solidFill>
                  <a:schemeClr val="accent5"/>
                </a:solidFill>
                <a:latin typeface="Acumin Pro Condensed Black"/>
              </a:rPr>
              <a:t>Check your poles!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F4565-F7CD-DC35-FF0A-14C1DC10C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94555" y="1109382"/>
            <a:ext cx="2789523" cy="37193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492FFB-4A49-4771-3D20-DEE19BD69658}"/>
              </a:ext>
            </a:extLst>
          </p:cNvPr>
          <p:cNvCxnSpPr/>
          <p:nvPr/>
        </p:nvCxnSpPr>
        <p:spPr>
          <a:xfrm>
            <a:off x="1357745" y="2507673"/>
            <a:ext cx="2542310" cy="9975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07133E-5875-D993-3C1A-A70534842E38}"/>
              </a:ext>
            </a:extLst>
          </p:cNvPr>
          <p:cNvCxnSpPr>
            <a:cxnSpLocks/>
          </p:cNvCxnSpPr>
          <p:nvPr/>
        </p:nvCxnSpPr>
        <p:spPr>
          <a:xfrm flipH="1">
            <a:off x="5359723" y="1879379"/>
            <a:ext cx="2352023" cy="15664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59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lang="en-US" sz="3600">
              <a:solidFill>
                <a:schemeClr val="accent5"/>
              </a:solidFill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0592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First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18745-A34C-0BF5-F86F-67D0ED15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93127" y="1661221"/>
            <a:ext cx="2532546" cy="3376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D55C5C-72FD-DAFD-7A46-49382AC51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11399" y="1647366"/>
            <a:ext cx="2532547" cy="33767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sz="3600">
              <a:solidFill>
                <a:schemeClr val="accent5"/>
              </a:solidFill>
              <a:latin typeface="Acumin Pro Condensed Black"/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13EF4-030D-E008-075B-0037620C2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97793" y="1642425"/>
            <a:ext cx="2537068" cy="3382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89EE3-46C0-7324-C3D7-F973CF13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11064" y="1646919"/>
            <a:ext cx="2533217" cy="33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0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sz="3600">
              <a:solidFill>
                <a:schemeClr val="accent5"/>
              </a:solidFill>
              <a:latin typeface="Acumin Pro Condensed Black"/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Last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2" descr="How to Choose Between Oil Paints &amp; Acrylic Paint">
            <a:extLst>
              <a:ext uri="{FF2B5EF4-FFF2-40B4-BE49-F238E27FC236}">
                <a16:creationId xmlns:a16="http://schemas.microsoft.com/office/drawing/2014/main" id="{B81E612D-C4D1-3AB4-A891-8A21A8E90F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6040" y="3040074"/>
            <a:ext cx="1031156" cy="10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431F8-FB57-9864-0CCE-B17EB4D4F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97269" y="1665044"/>
            <a:ext cx="2505013" cy="3340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A7A18-1C6E-AC95-0EA5-E75DA0300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311522" y="1665042"/>
            <a:ext cx="2505014" cy="334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1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Acumin Pro Condensed Black"/>
              </a:rPr>
              <a:t>Open vs. Closed Circuit</a:t>
            </a:r>
            <a:endParaRPr sz="3600" dirty="0">
              <a:solidFill>
                <a:schemeClr val="accent5"/>
              </a:solidFill>
              <a:latin typeface="Acumin Pro Condensed Black"/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cumin Pro Condensed Black"/>
              </a:rPr>
              <a:t>Open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cumin Pro Condensed Black"/>
              </a:rPr>
              <a:t>Closed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2" descr="How to Choose Between Oil Paints &amp; Acrylic Paint">
            <a:extLst>
              <a:ext uri="{FF2B5EF4-FFF2-40B4-BE49-F238E27FC236}">
                <a16:creationId xmlns:a16="http://schemas.microsoft.com/office/drawing/2014/main" id="{B81E612D-C4D1-3AB4-A891-8A21A8E90F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6040" y="3040074"/>
            <a:ext cx="1031156" cy="10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9A7A18-1C6E-AC95-0EA5-E75DA0300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11522" y="1665042"/>
            <a:ext cx="2505014" cy="3340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91A0A-C30E-2663-4874-DBAE55359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07016" y="1655969"/>
            <a:ext cx="2518621" cy="33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43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/>
          <p:nvPr/>
        </p:nvSpPr>
        <p:spPr>
          <a:xfrm flipH="1">
            <a:off x="1285568" y="590575"/>
            <a:ext cx="6572869" cy="313687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1" name="Google Shape;521;p47"/>
          <p:cNvSpPr txBox="1">
            <a:spLocks noGrp="1"/>
          </p:cNvSpPr>
          <p:nvPr>
            <p:ph type="title"/>
          </p:nvPr>
        </p:nvSpPr>
        <p:spPr>
          <a:xfrm>
            <a:off x="1282679" y="868860"/>
            <a:ext cx="6534679" cy="258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lt2"/>
                </a:solidFill>
                <a:latin typeface="Acumin Pro Condensed Black"/>
              </a:rPr>
              <a:t>JOB</a:t>
            </a:r>
            <a:r>
              <a:rPr lang="en">
                <a:latin typeface="Acumin Pro Condensed Black"/>
              </a:rPr>
              <a:t> </a:t>
            </a:r>
            <a:br>
              <a:rPr lang="en">
                <a:solidFill>
                  <a:srgbClr val="3E5E81"/>
                </a:solidFill>
                <a:latin typeface="Acumin Pro Condensed Black"/>
              </a:rPr>
            </a:br>
            <a:r>
              <a:rPr lang="en-US">
                <a:solidFill>
                  <a:schemeClr val="accent5"/>
                </a:solidFill>
                <a:latin typeface="Acumin Pro Condensed Black"/>
              </a:rPr>
              <a:t>EXPLORATION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/>
          <p:nvPr/>
        </p:nvSpPr>
        <p:spPr>
          <a:xfrm flipH="1">
            <a:off x="1285568" y="590575"/>
            <a:ext cx="6572869" cy="313687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640A-CDBB-A7FE-5F63-9941E0D31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66" y="1171295"/>
            <a:ext cx="1975281" cy="212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19FFB-4008-CF94-4A46-E094FF2DF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04" y="1171295"/>
            <a:ext cx="2044877" cy="2122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50D1F-9EFF-CE0B-879B-2949222F5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820" y="1171295"/>
            <a:ext cx="2039537" cy="21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4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413871" y="281192"/>
            <a:ext cx="4076986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+mj-lt"/>
              </a:rPr>
              <a:t>Build It: Craft Laborer</a:t>
            </a:r>
            <a:endParaRPr sz="36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448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$38,890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Perform basic tasks on a construction site, sometimes at great heights or outdoors in all weather conditions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Manual dexterity, coordination, physical fitness, good sense of balance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A34029-90EA-3549-D185-DA4517E91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5" y="80566"/>
            <a:ext cx="3134997" cy="43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90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413871" y="281192"/>
            <a:ext cx="4076986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+mj-lt"/>
              </a:rPr>
              <a:t>Build It: Millwright</a:t>
            </a:r>
            <a:endParaRPr sz="36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448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$66,919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Work on construction sites and factories assembling and disassembling machinery. Can involve technical repairs or heavy machining tools.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Good depth perception and manual dexterity, good judgment and decision-making skills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F24BF5-0437-B5C5-BBCF-80EB4572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1" y="281192"/>
            <a:ext cx="3084246" cy="43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29A1A5-3770-B67D-CF30-774C6FB4759D}"/>
              </a:ext>
            </a:extLst>
          </p:cNvPr>
          <p:cNvSpPr txBox="1"/>
          <p:nvPr/>
        </p:nvSpPr>
        <p:spPr>
          <a:xfrm>
            <a:off x="5139955" y="4291892"/>
            <a:ext cx="2624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https://youtu.be/g-NBzo1K7UU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1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413871" y="55002"/>
            <a:ext cx="4076986" cy="97786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+mj-lt"/>
              </a:rPr>
              <a:t>Build It: </a:t>
            </a:r>
            <a:br>
              <a:rPr lang="en" sz="3600">
                <a:solidFill>
                  <a:schemeClr val="accent5"/>
                </a:solidFill>
                <a:latin typeface="+mj-lt"/>
              </a:rPr>
            </a:br>
            <a:r>
              <a:rPr lang="en" sz="3600">
                <a:solidFill>
                  <a:schemeClr val="accent5"/>
                </a:solidFill>
                <a:latin typeface="+mj-lt"/>
              </a:rPr>
              <a:t>Sheet M</a:t>
            </a:r>
            <a:r>
              <a:rPr lang="en-US" sz="3600">
                <a:solidFill>
                  <a:schemeClr val="accent5"/>
                </a:solidFill>
                <a:latin typeface="+mj-lt"/>
              </a:rPr>
              <a:t>e</a:t>
            </a:r>
            <a:r>
              <a:rPr lang="en" sz="3600">
                <a:solidFill>
                  <a:schemeClr val="accent5"/>
                </a:solidFill>
                <a:latin typeface="+mj-lt"/>
              </a:rPr>
              <a:t>tal Worker</a:t>
            </a:r>
            <a:endParaRPr sz="36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146465"/>
            <a:ext cx="4448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$58,160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Cut and mold sheets of metal into products for installing and repairing ventilation and air ducts; construct airplanes, automobiles, and billboards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Coordination, physical dexterity, mechanical and mathematics aptitude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162EC8-060D-3EBF-1CFB-200678DC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1" y="281192"/>
            <a:ext cx="3084246" cy="43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62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>
            <a:spLocks noGrp="1"/>
          </p:cNvSpPr>
          <p:nvPr>
            <p:ph type="title"/>
          </p:nvPr>
        </p:nvSpPr>
        <p:spPr>
          <a:xfrm>
            <a:off x="748537" y="590575"/>
            <a:ext cx="7647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+mj-lt"/>
              </a:rPr>
              <a:t>Greeting</a:t>
            </a:r>
          </a:p>
        </p:txBody>
      </p:sp>
      <p:sp>
        <p:nvSpPr>
          <p:cNvPr id="411" name="Google Shape;411;p39"/>
          <p:cNvSpPr txBox="1"/>
          <p:nvPr/>
        </p:nvSpPr>
        <p:spPr>
          <a:xfrm>
            <a:off x="734250" y="1532233"/>
            <a:ext cx="7675500" cy="302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Clump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Students will form groups or “clumps” based on the leader’s instructions.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Example: groups of 3!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>
              <a:solidFill>
                <a:schemeClr val="accent3"/>
              </a:solidFill>
              <a:latin typeface="+mn-lt"/>
              <a:ea typeface="Baloo Tammudu 2"/>
              <a:cs typeface="Baloo Tammudu 2"/>
              <a:sym typeface="Baloo Tammudu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Anyone not in a “clump” is out.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>
              <a:solidFill>
                <a:schemeClr val="accent3"/>
              </a:solidFill>
              <a:latin typeface="+mn-lt"/>
              <a:ea typeface="Baloo Tammudu 2"/>
              <a:cs typeface="Baloo Tammudu 2"/>
              <a:sym typeface="Baloo Tammudu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When two students are left, play Hammer/Blueprint/Architect to determine winner</a:t>
            </a:r>
            <a:r>
              <a:rPr lang="en-US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.</a:t>
            </a:r>
            <a:endParaRPr sz="2000" b="1">
              <a:solidFill>
                <a:schemeClr val="accent3"/>
              </a:solidFill>
              <a:latin typeface="+mn-lt"/>
              <a:ea typeface="Baloo Tammudu 2"/>
              <a:cs typeface="Baloo Tammudu 2"/>
              <a:sym typeface="Baloo Tammudu 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400119" y="281192"/>
            <a:ext cx="3953233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Finish It: Electrician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44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$67,269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Install and maintain electrical and power systems for homes, business, and factories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Manual dexterity, coordination, physical fitness, good balance, good color vision (to recognize electrical wires)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818838-154F-F18B-D0C3-ED4C9143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" y="281192"/>
            <a:ext cx="3052777" cy="42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05C800-3906-369D-1FF8-B89D2A27BB7D}"/>
              </a:ext>
            </a:extLst>
          </p:cNvPr>
          <p:cNvSpPr txBox="1"/>
          <p:nvPr/>
        </p:nvSpPr>
        <p:spPr>
          <a:xfrm>
            <a:off x="3804944" y="4189217"/>
            <a:ext cx="2714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https://youtu.be/u5ypG1rdwe8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6CC20-67F5-47EA-06D2-702D0FA65B6E}"/>
              </a:ext>
            </a:extLst>
          </p:cNvPr>
          <p:cNvSpPr txBox="1"/>
          <p:nvPr/>
        </p:nvSpPr>
        <p:spPr>
          <a:xfrm>
            <a:off x="6414114" y="4169246"/>
            <a:ext cx="2471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5"/>
              </a:rPr>
              <a:t>https://youtu.be/AfSISgTo7QQ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EFD3B-7EA2-BA8F-7E51-0B35B3C51601}"/>
              </a:ext>
            </a:extLst>
          </p:cNvPr>
          <p:cNvSpPr txBox="1"/>
          <p:nvPr/>
        </p:nvSpPr>
        <p:spPr>
          <a:xfrm>
            <a:off x="5091102" y="4512585"/>
            <a:ext cx="2646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https://youtu.be/Akm2O66z8M0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60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125113" y="166662"/>
            <a:ext cx="4902009" cy="112145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+mj-lt"/>
              </a:rPr>
              <a:t>Finish It: </a:t>
            </a:r>
            <a:br>
              <a:rPr lang="en" sz="3600">
                <a:solidFill>
                  <a:schemeClr val="accent5"/>
                </a:solidFill>
                <a:latin typeface="+mj-lt"/>
              </a:rPr>
            </a:br>
            <a:r>
              <a:rPr lang="en" sz="3600">
                <a:solidFill>
                  <a:schemeClr val="accent5"/>
                </a:solidFill>
                <a:latin typeface="+mj-lt"/>
              </a:rPr>
              <a:t>Instrumentation Technician</a:t>
            </a:r>
            <a:endParaRPr sz="36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288117"/>
            <a:ext cx="4585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$70,080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Perform key installation and maintenance functions across industries and are trained in piping, tubing, fasteners, and working with metal production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Manual dexterity, coordination, physical fitness, good sense of balance, problem solving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BE6A16-CDFD-0B6C-1D93-75DCA5A5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9" y="281192"/>
            <a:ext cx="3053644" cy="42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175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278369" y="867125"/>
            <a:ext cx="5232837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Acumin Pro Condensed Black"/>
              </a:rPr>
              <a:t>Wrap Up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7919706" y="3225231"/>
            <a:ext cx="1226100" cy="2119953"/>
            <a:chOff x="5003375" y="3023525"/>
            <a:chExt cx="1226100" cy="2119953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493516" y="1926771"/>
            <a:ext cx="4867244" cy="9987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sz="2000">
                <a:latin typeface="Myriad Pro Cond"/>
              </a:rPr>
              <a:t>How much fun did you have today?</a:t>
            </a:r>
          </a:p>
          <a:p>
            <a:pPr marL="0" indent="0" algn="l"/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9EB80-1132-8979-A224-2D7A664EA9EA}"/>
              </a:ext>
            </a:extLst>
          </p:cNvPr>
          <p:cNvSpPr txBox="1"/>
          <p:nvPr/>
        </p:nvSpPr>
        <p:spPr>
          <a:xfrm>
            <a:off x="834733" y="4426015"/>
            <a:ext cx="4781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accent5"/>
                </a:solidFill>
                <a:latin typeface="+mn-lt"/>
              </a:rPr>
              <a:t>Google form:</a:t>
            </a:r>
          </a:p>
          <a:p>
            <a:r>
              <a:rPr lang="en-US" sz="2000">
                <a:solidFill>
                  <a:schemeClr val="accent5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https://forms.gle/yRE97YhMAXxbL6fY6</a:t>
            </a:r>
            <a:endParaRPr lang="en-US" sz="2000">
              <a:solidFill>
                <a:schemeClr val="accent5"/>
              </a:solidFill>
              <a:latin typeface="+mn-lt"/>
            </a:endParaRPr>
          </a:p>
          <a:p>
            <a:endParaRPr lang="en-US"/>
          </a:p>
        </p:txBody>
      </p:sp>
      <p:pic>
        <p:nvPicPr>
          <p:cNvPr id="2" name="Picture 3" descr="Qr code&#10;&#10;Description automatically generated">
            <a:extLst>
              <a:ext uri="{FF2B5EF4-FFF2-40B4-BE49-F238E27FC236}">
                <a16:creationId xmlns:a16="http://schemas.microsoft.com/office/drawing/2014/main" id="{3642F605-34BB-AA33-A83E-8F7226628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018" y="2804833"/>
            <a:ext cx="1986243" cy="20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"/>
          <p:cNvSpPr/>
          <p:nvPr/>
        </p:nvSpPr>
        <p:spPr>
          <a:xfrm>
            <a:off x="5006738" y="1773799"/>
            <a:ext cx="2615419" cy="1742280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Today’s project:</a:t>
            </a:r>
            <a:br>
              <a:rPr lang="en-US" sz="3600" dirty="0">
                <a:solidFill>
                  <a:schemeClr val="accent5"/>
                </a:solidFill>
                <a:latin typeface="+mj-lt"/>
              </a:rPr>
            </a:br>
            <a:r>
              <a:rPr lang="en-US" sz="3600" dirty="0">
                <a:solidFill>
                  <a:schemeClr val="accent5"/>
                </a:solidFill>
                <a:latin typeface="+mj-lt"/>
              </a:rPr>
              <a:t>Electrical kit</a:t>
            </a:r>
          </a:p>
        </p:txBody>
      </p:sp>
      <p:sp>
        <p:nvSpPr>
          <p:cNvPr id="489" name="Google Shape;489;p44"/>
          <p:cNvSpPr txBox="1">
            <a:spLocks noGrp="1"/>
          </p:cNvSpPr>
          <p:nvPr>
            <p:ph type="subTitle" idx="1"/>
          </p:nvPr>
        </p:nvSpPr>
        <p:spPr>
          <a:xfrm flipH="1">
            <a:off x="5154197" y="1861458"/>
            <a:ext cx="2320500" cy="151815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+mn-lt"/>
              </a:rPr>
              <a:t>You will work together to learn about electricity and create a working  circuit!</a:t>
            </a:r>
            <a:endParaRPr sz="1800" dirty="0">
              <a:latin typeface="+mn-lt"/>
            </a:endParaRP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7770C-42EE-7A81-92A1-841052679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52" t="6192" r="17171" b="7579"/>
          <a:stretch/>
        </p:blipFill>
        <p:spPr>
          <a:xfrm rot="16200000">
            <a:off x="1484292" y="924121"/>
            <a:ext cx="2525308" cy="42246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/>
          <p:nvPr/>
        </p:nvSpPr>
        <p:spPr>
          <a:xfrm>
            <a:off x="4715837" y="3141425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4" name="Google Shape;424;p40"/>
          <p:cNvSpPr/>
          <p:nvPr/>
        </p:nvSpPr>
        <p:spPr>
          <a:xfrm flipH="1">
            <a:off x="4715837" y="1493300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5" name="Google Shape;425;p40"/>
          <p:cNvSpPr/>
          <p:nvPr/>
        </p:nvSpPr>
        <p:spPr>
          <a:xfrm flipH="1">
            <a:off x="1035062" y="3141425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6" name="Google Shape;426;p40"/>
          <p:cNvSpPr/>
          <p:nvPr/>
        </p:nvSpPr>
        <p:spPr>
          <a:xfrm>
            <a:off x="1035062" y="1493300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+mj-lt"/>
              </a:rPr>
              <a:t>Objectives</a:t>
            </a:r>
            <a:endParaRPr sz="36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28" name="Google Shape;428;p40"/>
          <p:cNvSpPr txBox="1">
            <a:spLocks noGrp="1"/>
          </p:cNvSpPr>
          <p:nvPr>
            <p:ph type="title" idx="2"/>
          </p:nvPr>
        </p:nvSpPr>
        <p:spPr>
          <a:xfrm flipH="1">
            <a:off x="1062600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29" name="Google Shape;429;p40"/>
          <p:cNvSpPr txBox="1">
            <a:spLocks noGrp="1"/>
          </p:cNvSpPr>
          <p:nvPr>
            <p:ph type="subTitle" idx="1"/>
          </p:nvPr>
        </p:nvSpPr>
        <p:spPr>
          <a:xfrm>
            <a:off x="2196213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Do</a:t>
            </a:r>
            <a:r>
              <a:rPr lang="en-US">
                <a:solidFill>
                  <a:schemeClr val="accent6"/>
                </a:solidFill>
                <a:latin typeface="+mn-lt"/>
              </a:rPr>
              <a:t>in</a:t>
            </a:r>
            <a:r>
              <a:rPr lang="en">
                <a:solidFill>
                  <a:schemeClr val="accent6"/>
                </a:solidFill>
                <a:latin typeface="+mn-lt"/>
              </a:rPr>
              <a:t>g your best, even when things are difficult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0" name="Google Shape;430;p40"/>
          <p:cNvSpPr txBox="1">
            <a:spLocks noGrp="1"/>
          </p:cNvSpPr>
          <p:nvPr>
            <p:ph type="subTitle" idx="3"/>
          </p:nvPr>
        </p:nvSpPr>
        <p:spPr>
          <a:xfrm>
            <a:off x="2196213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Perseverance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1" name="Google Shape;431;p40"/>
          <p:cNvSpPr txBox="1">
            <a:spLocks noGrp="1"/>
          </p:cNvSpPr>
          <p:nvPr>
            <p:ph type="title" idx="13"/>
          </p:nvPr>
        </p:nvSpPr>
        <p:spPr>
          <a:xfrm flipH="1">
            <a:off x="1062600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32" name="Google Shape;432;p40"/>
          <p:cNvSpPr txBox="1">
            <a:spLocks noGrp="1"/>
          </p:cNvSpPr>
          <p:nvPr>
            <p:ph type="subTitle" idx="14"/>
          </p:nvPr>
        </p:nvSpPr>
        <p:spPr>
          <a:xfrm>
            <a:off x="2196213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  <a:latin typeface="+mn-lt"/>
              </a:rPr>
              <a:t>Working on something until it is finished</a:t>
            </a:r>
          </a:p>
        </p:txBody>
      </p:sp>
      <p:sp>
        <p:nvSpPr>
          <p:cNvPr id="433" name="Google Shape;433;p40"/>
          <p:cNvSpPr txBox="1">
            <a:spLocks noGrp="1"/>
          </p:cNvSpPr>
          <p:nvPr>
            <p:ph type="subTitle" idx="15"/>
          </p:nvPr>
        </p:nvSpPr>
        <p:spPr>
          <a:xfrm>
            <a:off x="2196213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Follow-through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4" name="Google Shape;434;p40"/>
          <p:cNvSpPr txBox="1">
            <a:spLocks noGrp="1"/>
          </p:cNvSpPr>
          <p:nvPr>
            <p:ph type="title" idx="4"/>
          </p:nvPr>
        </p:nvSpPr>
        <p:spPr>
          <a:xfrm flipH="1">
            <a:off x="4743375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35" name="Google Shape;435;p40"/>
          <p:cNvSpPr txBox="1">
            <a:spLocks noGrp="1"/>
          </p:cNvSpPr>
          <p:nvPr>
            <p:ph type="subTitle" idx="5"/>
          </p:nvPr>
        </p:nvSpPr>
        <p:spPr>
          <a:xfrm>
            <a:off x="5876988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Being dedicated or loyal to something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6"/>
          </p:nvPr>
        </p:nvSpPr>
        <p:spPr>
          <a:xfrm>
            <a:off x="5876988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Committment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7" name="Google Shape;437;p40"/>
          <p:cNvSpPr txBox="1">
            <a:spLocks noGrp="1"/>
          </p:cNvSpPr>
          <p:nvPr>
            <p:ph type="title" idx="7"/>
          </p:nvPr>
        </p:nvSpPr>
        <p:spPr>
          <a:xfrm flipH="1">
            <a:off x="4743375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38" name="Google Shape;438;p40"/>
          <p:cNvSpPr txBox="1">
            <a:spLocks noGrp="1"/>
          </p:cNvSpPr>
          <p:nvPr>
            <p:ph type="subTitle" idx="8"/>
          </p:nvPr>
        </p:nvSpPr>
        <p:spPr>
          <a:xfrm>
            <a:off x="5876988" y="3456799"/>
            <a:ext cx="2232000" cy="63393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There are all kinds of construction careers, not just building houses and roads!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9" name="Google Shape;439;p40"/>
          <p:cNvSpPr txBox="1">
            <a:spLocks noGrp="1"/>
          </p:cNvSpPr>
          <p:nvPr>
            <p:ph type="subTitle" idx="9"/>
          </p:nvPr>
        </p:nvSpPr>
        <p:spPr>
          <a:xfrm>
            <a:off x="5876988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Awareness of Careers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/>
          <p:cNvSpPr/>
          <p:nvPr/>
        </p:nvSpPr>
        <p:spPr>
          <a:xfrm flipH="1">
            <a:off x="1730418" y="1403638"/>
            <a:ext cx="5683169" cy="3018419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97" name="Google Shape;497;p4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Materials Needed</a:t>
            </a:r>
          </a:p>
        </p:txBody>
      </p:sp>
      <p:sp>
        <p:nvSpPr>
          <p:cNvPr id="498" name="Google Shape;498;p45"/>
          <p:cNvSpPr txBox="1">
            <a:spLocks noGrp="1"/>
          </p:cNvSpPr>
          <p:nvPr>
            <p:ph type="body" idx="1"/>
          </p:nvPr>
        </p:nvSpPr>
        <p:spPr>
          <a:xfrm>
            <a:off x="2436000" y="1794164"/>
            <a:ext cx="4272000" cy="25247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Electrical Kit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Batteries 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Safety Glasses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1"/>
          <p:cNvSpPr/>
          <p:nvPr/>
        </p:nvSpPr>
        <p:spPr>
          <a:xfrm flipH="1">
            <a:off x="5197946" y="1553727"/>
            <a:ext cx="2386614" cy="254231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20" name="Google Shape;620;p51"/>
          <p:cNvSpPr/>
          <p:nvPr/>
        </p:nvSpPr>
        <p:spPr>
          <a:xfrm rot="10800000">
            <a:off x="1618613" y="1553727"/>
            <a:ext cx="2386614" cy="254231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21" name="Google Shape;621;p51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Roles</a:t>
            </a:r>
          </a:p>
        </p:txBody>
      </p:sp>
      <p:sp>
        <p:nvSpPr>
          <p:cNvPr id="622" name="Google Shape;622;p51"/>
          <p:cNvSpPr txBox="1">
            <a:spLocks noGrp="1"/>
          </p:cNvSpPr>
          <p:nvPr>
            <p:ph type="subTitle" idx="1"/>
          </p:nvPr>
        </p:nvSpPr>
        <p:spPr>
          <a:xfrm>
            <a:off x="1858060" y="2274031"/>
            <a:ext cx="1971709" cy="168349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Oversees project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Manages team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Reads Blueprints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Gives directions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Timekeeper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/>
          </a:p>
        </p:txBody>
      </p:sp>
      <p:sp>
        <p:nvSpPr>
          <p:cNvPr id="623" name="Google Shape;623;p51"/>
          <p:cNvSpPr txBox="1">
            <a:spLocks noGrp="1"/>
          </p:cNvSpPr>
          <p:nvPr>
            <p:ph type="subTitle" idx="2"/>
          </p:nvPr>
        </p:nvSpPr>
        <p:spPr>
          <a:xfrm>
            <a:off x="1794067" y="1802042"/>
            <a:ext cx="2035703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Project Manager</a:t>
            </a:r>
            <a:endParaRPr>
              <a:latin typeface="+mj-lt"/>
            </a:endParaRPr>
          </a:p>
        </p:txBody>
      </p:sp>
      <p:sp>
        <p:nvSpPr>
          <p:cNvPr id="659" name="Google Shape;659;p51"/>
          <p:cNvSpPr txBox="1">
            <a:spLocks noGrp="1"/>
          </p:cNvSpPr>
          <p:nvPr>
            <p:ph type="subTitle" idx="3"/>
          </p:nvPr>
        </p:nvSpPr>
        <p:spPr>
          <a:xfrm>
            <a:off x="5442831" y="2274031"/>
            <a:ext cx="1982971" cy="7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Checks for safety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Uses tools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" sz="1800">
                <a:latin typeface="+mn-lt"/>
              </a:rPr>
              <a:t>Monitors area</a:t>
            </a:r>
          </a:p>
        </p:txBody>
      </p:sp>
      <p:sp>
        <p:nvSpPr>
          <p:cNvPr id="660" name="Google Shape;660;p51"/>
          <p:cNvSpPr txBox="1">
            <a:spLocks noGrp="1"/>
          </p:cNvSpPr>
          <p:nvPr>
            <p:ph type="subTitle" idx="4"/>
          </p:nvPr>
        </p:nvSpPr>
        <p:spPr>
          <a:xfrm>
            <a:off x="5356702" y="1802042"/>
            <a:ext cx="20691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Laborer</a:t>
            </a:r>
            <a:endParaRPr>
              <a:latin typeface="+mj-lt"/>
            </a:endParaRPr>
          </a:p>
        </p:txBody>
      </p:sp>
      <p:grpSp>
        <p:nvGrpSpPr>
          <p:cNvPr id="733" name="Google Shape;733;p51"/>
          <p:cNvGrpSpPr/>
          <p:nvPr/>
        </p:nvGrpSpPr>
        <p:grpSpPr>
          <a:xfrm>
            <a:off x="7983075" y="2343300"/>
            <a:ext cx="1277700" cy="2664100"/>
            <a:chOff x="7983075" y="2343300"/>
            <a:chExt cx="1277700" cy="2664100"/>
          </a:xfrm>
        </p:grpSpPr>
        <p:sp>
          <p:nvSpPr>
            <p:cNvPr id="734" name="Google Shape;734;p51"/>
            <p:cNvSpPr/>
            <p:nvPr/>
          </p:nvSpPr>
          <p:spPr>
            <a:xfrm>
              <a:off x="7983075" y="4824100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35" name="Google Shape;735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8267546" y="2343300"/>
              <a:ext cx="811919" cy="26111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6" name="Google Shape;736;p51"/>
          <p:cNvGrpSpPr/>
          <p:nvPr/>
        </p:nvGrpSpPr>
        <p:grpSpPr>
          <a:xfrm>
            <a:off x="-145600" y="2343300"/>
            <a:ext cx="1277700" cy="2664100"/>
            <a:chOff x="-145600" y="2343300"/>
            <a:chExt cx="1277700" cy="2664100"/>
          </a:xfrm>
        </p:grpSpPr>
        <p:sp>
          <p:nvSpPr>
            <p:cNvPr id="737" name="Google Shape;737;p51"/>
            <p:cNvSpPr/>
            <p:nvPr/>
          </p:nvSpPr>
          <p:spPr>
            <a:xfrm flipH="1">
              <a:off x="-145600" y="4824100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38" name="Google Shape;738;p51"/>
            <p:cNvPicPr preferRelativeResize="0"/>
            <p:nvPr/>
          </p:nvPicPr>
          <p:blipFill rotWithShape="1">
            <a:blip r:embed="rId4">
              <a:alphaModFix/>
            </a:blip>
            <a:srcRect l="-1313" r="-1303"/>
            <a:stretch/>
          </p:blipFill>
          <p:spPr>
            <a:xfrm>
              <a:off x="4726" y="2343300"/>
              <a:ext cx="930901" cy="26111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806737" y="867125"/>
            <a:ext cx="4240800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+mj-lt"/>
              </a:rPr>
              <a:t>But first, SAFETY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5003375" y="3023525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1280159" y="1608794"/>
            <a:ext cx="3767379" cy="158129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Safety glasses on when “on-site”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Check your materials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When helping hold materials, be careful of your fingers!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Clean up after yourself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The Power of Circuits! | Technology for Kids | SciShow Kids">
            <a:hlinkClick r:id="" action="ppaction://media"/>
            <a:extLst>
              <a:ext uri="{FF2B5EF4-FFF2-40B4-BE49-F238E27FC236}">
                <a16:creationId xmlns:a16="http://schemas.microsoft.com/office/drawing/2014/main" id="{ADC07326-3DB4-2143-4972-DECE590978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161" y="104486"/>
            <a:ext cx="8733677" cy="49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ow batteries work - Adam Jacobson">
            <a:hlinkClick r:id="" action="ppaction://media"/>
            <a:extLst>
              <a:ext uri="{FF2B5EF4-FFF2-40B4-BE49-F238E27FC236}">
                <a16:creationId xmlns:a16="http://schemas.microsoft.com/office/drawing/2014/main" id="{4BD81604-B470-9AD3-D0F8-B203113FBD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1673" y="145126"/>
            <a:ext cx="8589818" cy="48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ineering Major for College: Construction Engineering by Slidesgo">
  <a:themeElements>
    <a:clrScheme name="Custom 3">
      <a:dk1>
        <a:srgbClr val="ECECEC"/>
      </a:dk1>
      <a:lt1>
        <a:srgbClr val="14105E"/>
      </a:lt1>
      <a:dk2>
        <a:srgbClr val="25498F"/>
      </a:dk2>
      <a:lt2>
        <a:srgbClr val="00AFEF"/>
      </a:lt2>
      <a:accent1>
        <a:srgbClr val="25498F"/>
      </a:accent1>
      <a:accent2>
        <a:srgbClr val="B1DEFC"/>
      </a:accent2>
      <a:accent3>
        <a:srgbClr val="3E5E81"/>
      </a:accent3>
      <a:accent4>
        <a:srgbClr val="E51B24"/>
      </a:accent4>
      <a:accent5>
        <a:srgbClr val="FED609"/>
      </a:accent5>
      <a:accent6>
        <a:srgbClr val="FFFFFF"/>
      </a:accent6>
      <a:hlink>
        <a:srgbClr val="3E5E81"/>
      </a:hlink>
      <a:folHlink>
        <a:srgbClr val="00AFEF"/>
      </a:folHlink>
    </a:clrScheme>
    <a:fontScheme name="Custom 1">
      <a:majorFont>
        <a:latin typeface="Acumin Pro Condensed Black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291F52E98C594FBAC28321ED7C3FA4" ma:contentTypeVersion="15" ma:contentTypeDescription="Create a new document." ma:contentTypeScope="" ma:versionID="2868c769a3f3332d4638d272a9f2c5bb">
  <xsd:schema xmlns:xsd="http://www.w3.org/2001/XMLSchema" xmlns:xs="http://www.w3.org/2001/XMLSchema" xmlns:p="http://schemas.microsoft.com/office/2006/metadata/properties" xmlns:ns2="2d46fad1-f7ba-4e24-b6e6-806655bbe83e" xmlns:ns3="e9914d58-065c-481a-97ac-cd95e928aed5" targetNamespace="http://schemas.microsoft.com/office/2006/metadata/properties" ma:root="true" ma:fieldsID="756be0fed5816ee4f1eb96f6dc829424" ns2:_="" ns3:_="">
    <xsd:import namespace="2d46fad1-f7ba-4e24-b6e6-806655bbe83e"/>
    <xsd:import namespace="e9914d58-065c-481a-97ac-cd95e928ae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46fad1-f7ba-4e24-b6e6-806655bbe8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b4d5dd6-d1ee-4af9-9fd4-8c40a6af35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14d58-065c-481a-97ac-cd95e928aed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a9e0e39-2b1e-41c3-ba72-d8a686cfce17}" ma:internalName="TaxCatchAll" ma:showField="CatchAllData" ma:web="e9914d58-065c-481a-97ac-cd95e928a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914d58-065c-481a-97ac-cd95e928aed5" xsi:nil="true"/>
    <lcf76f155ced4ddcb4097134ff3c332f xmlns="2d46fad1-f7ba-4e24-b6e6-806655bbe83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91066B4-9314-449A-9BD6-E8FE2BDBF2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D9B5E9-FFC7-4108-90BE-6A99DC987C42}"/>
</file>

<file path=customXml/itemProps3.xml><?xml version="1.0" encoding="utf-8"?>
<ds:datastoreItem xmlns:ds="http://schemas.openxmlformats.org/officeDocument/2006/customXml" ds:itemID="{CEC7F843-688B-4DD1-91AB-60D45CA63879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dcd0defb-b038-4f88-bbce-6848ad217306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f5a470b-6f96-4397-bb6b-eb2b68af71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575</Words>
  <Application>Microsoft Office PowerPoint</Application>
  <PresentationFormat>On-screen Show (16:9)</PresentationFormat>
  <Paragraphs>93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Acumin Pro Condensed Black</vt:lpstr>
      <vt:lpstr>Righteous</vt:lpstr>
      <vt:lpstr>Luckiest Guy</vt:lpstr>
      <vt:lpstr>Arial</vt:lpstr>
      <vt:lpstr>Calibri</vt:lpstr>
      <vt:lpstr>Baloo Tammudu 2</vt:lpstr>
      <vt:lpstr>Montserrat</vt:lpstr>
      <vt:lpstr>Catamaran</vt:lpstr>
      <vt:lpstr>Myriad Pro Cond</vt:lpstr>
      <vt:lpstr>Engineering Major for College: Construction Engineering by Slidesgo</vt:lpstr>
      <vt:lpstr>PowerPoint Presentation</vt:lpstr>
      <vt:lpstr>Greeting</vt:lpstr>
      <vt:lpstr>Today’s project: Electrical kit</vt:lpstr>
      <vt:lpstr>Objectives</vt:lpstr>
      <vt:lpstr>Materials Needed</vt:lpstr>
      <vt:lpstr>Roles</vt:lpstr>
      <vt:lpstr>But first, SAFETY</vt:lpstr>
      <vt:lpstr>PowerPoint Presentation</vt:lpstr>
      <vt:lpstr>PowerPoint Presentation</vt:lpstr>
      <vt:lpstr>Check your poles!</vt:lpstr>
      <vt:lpstr>Process</vt:lpstr>
      <vt:lpstr>Process</vt:lpstr>
      <vt:lpstr>Process</vt:lpstr>
      <vt:lpstr>Open vs. Closed Circuit</vt:lpstr>
      <vt:lpstr>JOB  EXPLORATION</vt:lpstr>
      <vt:lpstr>PowerPoint Presentation</vt:lpstr>
      <vt:lpstr>Build It: Craft Laborer</vt:lpstr>
      <vt:lpstr>Build It: Millwright</vt:lpstr>
      <vt:lpstr>Build It:  Sheet Metal Worker</vt:lpstr>
      <vt:lpstr>Finish It: Electrician</vt:lpstr>
      <vt:lpstr>Finish It:  Instrumentation Technician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Macauley Wieland-Horning</dc:creator>
  <cp:lastModifiedBy>Kate Walters</cp:lastModifiedBy>
  <cp:revision>6</cp:revision>
  <dcterms:modified xsi:type="dcterms:W3CDTF">2023-08-02T19:22:59Z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0x01010099291F52E98C594FBAC28321ED7C3FA4</vt:lpwstr>
  </property>
  <property fmtid="{D5CDD505-2E9C-101B-9397-08002B2CF9AE}" pid="3" name="MediaServiceImageTags">
    <vt:lpwstr/>
  </property>
  <property fmtid="{D5CDD505-2E9C-101B-9397-08002B2CF9AE}" pid="4" name="Order">
    <vt:lpwstr>2285600.00000000</vt:lpwstr>
  </property>
</Properties>
</file>