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4"/>
  </p:sldMasterIdLst>
  <p:notesMasterIdLst>
    <p:notesMasterId r:id="rId32"/>
  </p:notesMasterIdLst>
  <p:sldIdLst>
    <p:sldId id="256" r:id="rId5"/>
    <p:sldId id="257" r:id="rId6"/>
    <p:sldId id="262" r:id="rId7"/>
    <p:sldId id="263" r:id="rId8"/>
    <p:sldId id="267" r:id="rId9"/>
    <p:sldId id="258" r:id="rId10"/>
    <p:sldId id="311" r:id="rId11"/>
    <p:sldId id="312" r:id="rId12"/>
    <p:sldId id="334" r:id="rId13"/>
    <p:sldId id="326" r:id="rId14"/>
    <p:sldId id="314" r:id="rId15"/>
    <p:sldId id="333" r:id="rId16"/>
    <p:sldId id="325" r:id="rId17"/>
    <p:sldId id="313" r:id="rId18"/>
    <p:sldId id="335" r:id="rId19"/>
    <p:sldId id="327" r:id="rId20"/>
    <p:sldId id="269" r:id="rId21"/>
    <p:sldId id="315" r:id="rId22"/>
    <p:sldId id="328" r:id="rId23"/>
    <p:sldId id="329" r:id="rId24"/>
    <p:sldId id="330" r:id="rId25"/>
    <p:sldId id="323" r:id="rId26"/>
    <p:sldId id="331" r:id="rId27"/>
    <p:sldId id="332" r:id="rId28"/>
    <p:sldId id="320" r:id="rId29"/>
    <p:sldId id="321" r:id="rId30"/>
    <p:sldId id="324" r:id="rId31"/>
  </p:sldIdLst>
  <p:sldSz cx="9144000" cy="5143500" type="screen16x9"/>
  <p:notesSz cx="6858000" cy="9144000"/>
  <p:embeddedFontLst>
    <p:embeddedFont>
      <p:font typeface="Acumin Pro Condensed Black" panose="020B0906020202020204" pitchFamily="34" charset="0"/>
      <p:bold r:id="rId33"/>
    </p:embeddedFont>
    <p:embeddedFont>
      <p:font typeface="Baloo Tammudu 2" panose="020B0604020202020204" charset="0"/>
      <p:regular r:id="rId34"/>
      <p:bold r:id="rId35"/>
    </p:embeddedFont>
    <p:embeddedFont>
      <p:font typeface="Calibri" panose="020F0502020204030204"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Myriad Pro Cond" panose="020B0506030403020204" pitchFamily="34" charset="0"/>
      <p:regular r:id="rId44"/>
    </p:embeddedFont>
    <p:embeddedFont>
      <p:font typeface="Righteous"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06C16-D859-491B-BA0D-441A242A3721}" v="3" dt="2022-12-05T14:27:58.322"/>
    <p1510:client id="{729458AA-17B8-4882-A2BF-63765FE4C420}" v="3" dt="2022-12-05T19:57:05.360"/>
    <p1510:client id="{CABA800D-E751-47A2-97FE-3FE1F7695663}" v="64" dt="2022-12-06T16:33:45.258"/>
  </p1510:revLst>
</p1510:revInfo>
</file>

<file path=ppt/tableStyles.xml><?xml version="1.0" encoding="utf-8"?>
<a:tblStyleLst xmlns:a="http://schemas.openxmlformats.org/drawingml/2006/main" def="{9BF5D617-8E90-44DC-A247-B84E9460B5E2}">
  <a:tblStyle styleId="{9BF5D617-8E90-44DC-A247-B84E9460B5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362b0b7c80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362b0b7c8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34abb5e0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34abb5e0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78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4abb5e0d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4abb5e0d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971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4abb5e0d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4abb5e0d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01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34abb5e0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34abb5e0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593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4abb5e0d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4abb5e0d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970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4abb5e0d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4abb5e0d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063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34abb5e0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34abb5e0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96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34abb5e0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34abb5e0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34abb5e0d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34abb5e0d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34abb5e0d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34abb5e0d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34abb5e0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34abb5e0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34abb5e0d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34abb5e0d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067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349f5110d9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349f5110d9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77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349f5110d9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349f5110d9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539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349f5110d9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349f5110d9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612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349f5110d9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349f5110d9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978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349f5110d9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349f5110d9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37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349f5110d9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349f5110d9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781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349f5110d9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349f5110d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05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34abb5e0d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34abb5e0d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34abb5e0d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34abb5e0d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4abb5e0d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4abb5e0d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349f5110d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349f5110d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349f5110d9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349f5110d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4abb5e0d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4abb5e0d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4abb5e0d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4abb5e0d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207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00325" y="2112250"/>
            <a:ext cx="3620689" cy="2551873"/>
          </a:xfrm>
          <a:custGeom>
            <a:avLst/>
            <a:gdLst/>
            <a:ahLst/>
            <a:cxnLst/>
            <a:rect l="l" t="t" r="r" b="b"/>
            <a:pathLst>
              <a:path w="24150" h="17021" extrusionOk="0">
                <a:moveTo>
                  <a:pt x="2906" y="0"/>
                </a:moveTo>
                <a:lnTo>
                  <a:pt x="2530" y="3536"/>
                </a:lnTo>
                <a:lnTo>
                  <a:pt x="0" y="2969"/>
                </a:lnTo>
                <a:lnTo>
                  <a:pt x="0" y="17021"/>
                </a:lnTo>
                <a:lnTo>
                  <a:pt x="23342" y="15693"/>
                </a:lnTo>
                <a:lnTo>
                  <a:pt x="24150" y="10398"/>
                </a:lnTo>
                <a:lnTo>
                  <a:pt x="22044" y="10398"/>
                </a:lnTo>
                <a:lnTo>
                  <a:pt x="22044" y="12038"/>
                </a:lnTo>
                <a:lnTo>
                  <a:pt x="19543" y="12038"/>
                </a:lnTo>
                <a:lnTo>
                  <a:pt x="20043" y="6673"/>
                </a:lnTo>
                <a:lnTo>
                  <a:pt x="17479" y="5372"/>
                </a:lnTo>
                <a:lnTo>
                  <a:pt x="16853" y="7619"/>
                </a:lnTo>
                <a:lnTo>
                  <a:pt x="6471" y="5473"/>
                </a:lnTo>
                <a:lnTo>
                  <a:pt x="7221" y="1229"/>
                </a:lnTo>
                <a:lnTo>
                  <a:pt x="2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22358" y="2181467"/>
            <a:ext cx="771996" cy="1025038"/>
          </a:xfrm>
          <a:custGeom>
            <a:avLst/>
            <a:gdLst/>
            <a:ahLst/>
            <a:cxnLst/>
            <a:rect l="l" t="t" r="r" b="b"/>
            <a:pathLst>
              <a:path w="6269" h="8324" extrusionOk="0">
                <a:moveTo>
                  <a:pt x="2817" y="0"/>
                </a:moveTo>
                <a:lnTo>
                  <a:pt x="0" y="666"/>
                </a:lnTo>
                <a:lnTo>
                  <a:pt x="888" y="4214"/>
                </a:lnTo>
                <a:lnTo>
                  <a:pt x="2273" y="3828"/>
                </a:lnTo>
                <a:lnTo>
                  <a:pt x="3513" y="8323"/>
                </a:lnTo>
                <a:lnTo>
                  <a:pt x="6269" y="7246"/>
                </a:lnTo>
                <a:lnTo>
                  <a:pt x="5767" y="2381"/>
                </a:lnTo>
                <a:lnTo>
                  <a:pt x="4250" y="2905"/>
                </a:lnTo>
                <a:lnTo>
                  <a:pt x="28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21043" y="1864250"/>
            <a:ext cx="3423308" cy="2551882"/>
          </a:xfrm>
          <a:custGeom>
            <a:avLst/>
            <a:gdLst/>
            <a:ahLst/>
            <a:cxnLst/>
            <a:rect l="l" t="t" r="r" b="b"/>
            <a:pathLst>
              <a:path w="27799" h="20723" extrusionOk="0">
                <a:moveTo>
                  <a:pt x="27799" y="0"/>
                </a:moveTo>
                <a:lnTo>
                  <a:pt x="25025" y="1003"/>
                </a:lnTo>
                <a:lnTo>
                  <a:pt x="22518" y="1908"/>
                </a:lnTo>
                <a:lnTo>
                  <a:pt x="22831" y="4957"/>
                </a:lnTo>
                <a:lnTo>
                  <a:pt x="23333" y="9822"/>
                </a:lnTo>
                <a:lnTo>
                  <a:pt x="20577" y="10901"/>
                </a:lnTo>
                <a:lnTo>
                  <a:pt x="19337" y="6405"/>
                </a:lnTo>
                <a:lnTo>
                  <a:pt x="17952" y="6790"/>
                </a:lnTo>
                <a:lnTo>
                  <a:pt x="17938" y="6794"/>
                </a:lnTo>
                <a:lnTo>
                  <a:pt x="14371" y="7789"/>
                </a:lnTo>
                <a:lnTo>
                  <a:pt x="15771" y="14246"/>
                </a:lnTo>
                <a:lnTo>
                  <a:pt x="8865" y="16208"/>
                </a:lnTo>
                <a:lnTo>
                  <a:pt x="8538" y="13300"/>
                </a:lnTo>
                <a:lnTo>
                  <a:pt x="4151" y="13103"/>
                </a:lnTo>
                <a:lnTo>
                  <a:pt x="3714" y="11534"/>
                </a:lnTo>
                <a:lnTo>
                  <a:pt x="3174" y="9596"/>
                </a:lnTo>
                <a:lnTo>
                  <a:pt x="0" y="9596"/>
                </a:lnTo>
                <a:lnTo>
                  <a:pt x="1245" y="20722"/>
                </a:lnTo>
                <a:lnTo>
                  <a:pt x="27799" y="19211"/>
                </a:lnTo>
                <a:lnTo>
                  <a:pt x="277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0325" y="2172969"/>
            <a:ext cx="3538980" cy="2491154"/>
          </a:xfrm>
          <a:custGeom>
            <a:avLst/>
            <a:gdLst/>
            <a:ahLst/>
            <a:cxnLst/>
            <a:rect l="l" t="t" r="r" b="b"/>
            <a:pathLst>
              <a:path w="23605" h="16616" extrusionOk="0">
                <a:moveTo>
                  <a:pt x="9173" y="1"/>
                </a:moveTo>
                <a:lnTo>
                  <a:pt x="6597" y="7214"/>
                </a:lnTo>
                <a:lnTo>
                  <a:pt x="0" y="6024"/>
                </a:lnTo>
                <a:lnTo>
                  <a:pt x="0" y="16616"/>
                </a:lnTo>
                <a:lnTo>
                  <a:pt x="23342" y="15288"/>
                </a:lnTo>
                <a:lnTo>
                  <a:pt x="23605" y="13829"/>
                </a:lnTo>
                <a:lnTo>
                  <a:pt x="23605" y="13829"/>
                </a:lnTo>
                <a:lnTo>
                  <a:pt x="21446" y="13971"/>
                </a:lnTo>
                <a:lnTo>
                  <a:pt x="21172" y="8967"/>
                </a:lnTo>
                <a:lnTo>
                  <a:pt x="19100" y="8358"/>
                </a:lnTo>
                <a:lnTo>
                  <a:pt x="18235" y="12431"/>
                </a:lnTo>
                <a:lnTo>
                  <a:pt x="15721" y="11908"/>
                </a:lnTo>
                <a:lnTo>
                  <a:pt x="16356" y="2790"/>
                </a:lnTo>
                <a:lnTo>
                  <a:pt x="9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3094928" y="744950"/>
            <a:ext cx="2954129" cy="3823926"/>
          </a:xfrm>
          <a:prstGeom prst="rect">
            <a:avLst/>
          </a:prstGeom>
          <a:noFill/>
          <a:ln>
            <a:noFill/>
          </a:ln>
        </p:spPr>
      </p:pic>
      <p:pic>
        <p:nvPicPr>
          <p:cNvPr id="14" name="Google Shape;14;p2"/>
          <p:cNvPicPr preferRelativeResize="0"/>
          <p:nvPr/>
        </p:nvPicPr>
        <p:blipFill>
          <a:blip r:embed="rId3">
            <a:alphaModFix/>
          </a:blip>
          <a:stretch>
            <a:fillRect/>
          </a:stretch>
        </p:blipFill>
        <p:spPr>
          <a:xfrm>
            <a:off x="-18288" y="4057057"/>
            <a:ext cx="9180576" cy="1194435"/>
          </a:xfrm>
          <a:prstGeom prst="rect">
            <a:avLst/>
          </a:prstGeom>
          <a:noFill/>
          <a:ln>
            <a:noFill/>
          </a:ln>
        </p:spPr>
      </p:pic>
      <p:sp>
        <p:nvSpPr>
          <p:cNvPr id="15" name="Google Shape;15;p2"/>
          <p:cNvSpPr txBox="1">
            <a:spLocks noGrp="1"/>
          </p:cNvSpPr>
          <p:nvPr>
            <p:ph type="subTitle" idx="1"/>
          </p:nvPr>
        </p:nvSpPr>
        <p:spPr>
          <a:xfrm>
            <a:off x="1563400" y="814050"/>
            <a:ext cx="6011400" cy="1736100"/>
          </a:xfrm>
          <a:prstGeom prst="rect">
            <a:avLst/>
          </a:prstGeom>
          <a:solidFill>
            <a:schemeClr val="accent6"/>
          </a:solidFill>
        </p:spPr>
        <p:txBody>
          <a:bodyPr spcFirstLastPara="1" wrap="square" lIns="0" tIns="0" rIns="0" bIns="0" anchor="t" anchorCtr="0">
            <a:noAutofit/>
          </a:bodyPr>
          <a:lstStyle>
            <a:lvl1pPr lvl="0" algn="ctr">
              <a:spcBef>
                <a:spcPts val="0"/>
              </a:spcBef>
              <a:spcAft>
                <a:spcPts val="0"/>
              </a:spcAft>
              <a:buSzPts val="2800"/>
              <a:buNone/>
              <a:defRPr sz="4100">
                <a:latin typeface="Righteous"/>
                <a:ea typeface="Righteous"/>
                <a:cs typeface="Righteous"/>
                <a:sym typeface="Righteou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ubTitle" idx="2"/>
          </p:nvPr>
        </p:nvSpPr>
        <p:spPr>
          <a:xfrm>
            <a:off x="1933525" y="2606925"/>
            <a:ext cx="5271000" cy="351600"/>
          </a:xfrm>
          <a:prstGeom prst="rect">
            <a:avLst/>
          </a:prstGeom>
          <a:solidFill>
            <a:schemeClr val="accent5"/>
          </a:solidFill>
        </p:spPr>
        <p:txBody>
          <a:bodyPr spcFirstLastPara="1" wrap="square" lIns="0" tIns="0" rIns="0" bIns="0" anchor="ctr" anchorCtr="0">
            <a:noAutofit/>
          </a:bodyPr>
          <a:lstStyle>
            <a:lvl1pPr lvl="0" algn="ctr" rtl="0">
              <a:spcBef>
                <a:spcPts val="0"/>
              </a:spcBef>
              <a:spcAft>
                <a:spcPts val="0"/>
              </a:spcAft>
              <a:buSzPts val="2800"/>
              <a:buNone/>
              <a:defRPr sz="1800">
                <a:solidFill>
                  <a:schemeClr val="accent6"/>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748525" y="868850"/>
            <a:ext cx="7647000" cy="15351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1776200" y="2403950"/>
            <a:ext cx="5591700" cy="306000"/>
          </a:xfrm>
          <a:prstGeom prst="rect">
            <a:avLst/>
          </a:prstGeom>
          <a:solidFill>
            <a:schemeClr val="accent5"/>
          </a:solidFill>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1800">
                <a:solidFill>
                  <a:schemeClr val="accent6"/>
                </a:solidFill>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91" name="Google Shape;91;p11"/>
          <p:cNvSpPr/>
          <p:nvPr/>
        </p:nvSpPr>
        <p:spPr>
          <a:xfrm rot="-156361" flipH="1">
            <a:off x="3960694" y="3259557"/>
            <a:ext cx="4168637" cy="1636578"/>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1"/>
          <p:cNvPicPr preferRelativeResize="0"/>
          <p:nvPr/>
        </p:nvPicPr>
        <p:blipFill>
          <a:blip r:embed="rId2">
            <a:alphaModFix/>
          </a:blip>
          <a:stretch>
            <a:fillRect/>
          </a:stretch>
        </p:blipFill>
        <p:spPr>
          <a:xfrm rot="96000">
            <a:off x="0" y="4190923"/>
            <a:ext cx="9180575" cy="1194435"/>
          </a:xfrm>
          <a:prstGeom prst="rect">
            <a:avLst/>
          </a:prstGeom>
          <a:noFill/>
          <a:ln>
            <a:noFill/>
          </a:ln>
        </p:spPr>
      </p:pic>
      <p:pic>
        <p:nvPicPr>
          <p:cNvPr id="93" name="Google Shape;93;p11"/>
          <p:cNvPicPr preferRelativeResize="0"/>
          <p:nvPr/>
        </p:nvPicPr>
        <p:blipFill>
          <a:blip r:embed="rId3">
            <a:alphaModFix/>
          </a:blip>
          <a:stretch>
            <a:fillRect/>
          </a:stretch>
        </p:blipFill>
        <p:spPr>
          <a:xfrm>
            <a:off x="6385437" y="2017275"/>
            <a:ext cx="2841451" cy="3425125"/>
          </a:xfrm>
          <a:prstGeom prst="rect">
            <a:avLst/>
          </a:prstGeom>
          <a:noFill/>
          <a:ln>
            <a:noFill/>
          </a:ln>
        </p:spPr>
      </p:pic>
      <p:grpSp>
        <p:nvGrpSpPr>
          <p:cNvPr id="94" name="Google Shape;94;p11"/>
          <p:cNvGrpSpPr/>
          <p:nvPr/>
        </p:nvGrpSpPr>
        <p:grpSpPr>
          <a:xfrm flipH="1">
            <a:off x="7137467" y="3586549"/>
            <a:ext cx="333002" cy="982602"/>
            <a:chOff x="1839125" y="-138300"/>
            <a:chExt cx="1266169" cy="5634188"/>
          </a:xfrm>
        </p:grpSpPr>
        <p:sp>
          <p:nvSpPr>
            <p:cNvPr id="95" name="Google Shape;95;p11"/>
            <p:cNvSpPr/>
            <p:nvPr/>
          </p:nvSpPr>
          <p:spPr>
            <a:xfrm>
              <a:off x="1839125" y="-138300"/>
              <a:ext cx="1110025"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2860070" y="-138300"/>
              <a:ext cx="245223"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13"/>
          <p:cNvSpPr txBox="1">
            <a:spLocks noGrp="1"/>
          </p:cNvSpPr>
          <p:nvPr>
            <p:ph type="title" idx="2" hasCustomPrompt="1"/>
          </p:nvPr>
        </p:nvSpPr>
        <p:spPr>
          <a:xfrm flipH="1">
            <a:off x="1062600" y="1662975"/>
            <a:ext cx="873000" cy="474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40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01" name="Google Shape;101;p13"/>
          <p:cNvSpPr txBox="1">
            <a:spLocks noGrp="1"/>
          </p:cNvSpPr>
          <p:nvPr>
            <p:ph type="subTitle" idx="1"/>
          </p:nvPr>
        </p:nvSpPr>
        <p:spPr>
          <a:xfrm>
            <a:off x="2196213" y="1808675"/>
            <a:ext cx="2232000" cy="545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02" name="Google Shape;102;p13"/>
          <p:cNvSpPr txBox="1">
            <a:spLocks noGrp="1"/>
          </p:cNvSpPr>
          <p:nvPr>
            <p:ph type="subTitle" idx="3"/>
          </p:nvPr>
        </p:nvSpPr>
        <p:spPr>
          <a:xfrm>
            <a:off x="2196213" y="1438650"/>
            <a:ext cx="2232000" cy="3384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03" name="Google Shape;103;p13"/>
          <p:cNvSpPr txBox="1">
            <a:spLocks noGrp="1"/>
          </p:cNvSpPr>
          <p:nvPr>
            <p:ph type="title" idx="4" hasCustomPrompt="1"/>
          </p:nvPr>
        </p:nvSpPr>
        <p:spPr>
          <a:xfrm flipH="1">
            <a:off x="4743375" y="1662975"/>
            <a:ext cx="873000" cy="474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40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04" name="Google Shape;104;p13"/>
          <p:cNvSpPr txBox="1">
            <a:spLocks noGrp="1"/>
          </p:cNvSpPr>
          <p:nvPr>
            <p:ph type="subTitle" idx="5"/>
          </p:nvPr>
        </p:nvSpPr>
        <p:spPr>
          <a:xfrm>
            <a:off x="5876988" y="1808675"/>
            <a:ext cx="2232000" cy="545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05" name="Google Shape;105;p13"/>
          <p:cNvSpPr txBox="1">
            <a:spLocks noGrp="1"/>
          </p:cNvSpPr>
          <p:nvPr>
            <p:ph type="subTitle" idx="6"/>
          </p:nvPr>
        </p:nvSpPr>
        <p:spPr>
          <a:xfrm>
            <a:off x="5876988" y="1438650"/>
            <a:ext cx="2232000" cy="3384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06" name="Google Shape;106;p13"/>
          <p:cNvSpPr txBox="1">
            <a:spLocks noGrp="1"/>
          </p:cNvSpPr>
          <p:nvPr>
            <p:ph type="title" idx="7" hasCustomPrompt="1"/>
          </p:nvPr>
        </p:nvSpPr>
        <p:spPr>
          <a:xfrm flipH="1">
            <a:off x="4743375" y="3311150"/>
            <a:ext cx="873000" cy="474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40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07" name="Google Shape;107;p13"/>
          <p:cNvSpPr txBox="1">
            <a:spLocks noGrp="1"/>
          </p:cNvSpPr>
          <p:nvPr>
            <p:ph type="subTitle" idx="8"/>
          </p:nvPr>
        </p:nvSpPr>
        <p:spPr>
          <a:xfrm>
            <a:off x="5876988" y="3456800"/>
            <a:ext cx="2232000" cy="545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08" name="Google Shape;108;p13"/>
          <p:cNvSpPr txBox="1">
            <a:spLocks noGrp="1"/>
          </p:cNvSpPr>
          <p:nvPr>
            <p:ph type="subTitle" idx="9"/>
          </p:nvPr>
        </p:nvSpPr>
        <p:spPr>
          <a:xfrm>
            <a:off x="5876988" y="3086775"/>
            <a:ext cx="2232000" cy="3384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09" name="Google Shape;109;p13"/>
          <p:cNvSpPr/>
          <p:nvPr/>
        </p:nvSpPr>
        <p:spPr>
          <a:xfrm>
            <a:off x="-128850" y="2880000"/>
            <a:ext cx="2173775" cy="2162300"/>
          </a:xfrm>
          <a:custGeom>
            <a:avLst/>
            <a:gdLst/>
            <a:ahLst/>
            <a:cxnLst/>
            <a:rect l="l" t="t" r="r" b="b"/>
            <a:pathLst>
              <a:path w="86951" h="86492" extrusionOk="0">
                <a:moveTo>
                  <a:pt x="86951" y="83286"/>
                </a:moveTo>
                <a:lnTo>
                  <a:pt x="83170" y="40688"/>
                </a:lnTo>
                <a:lnTo>
                  <a:pt x="63246" y="36957"/>
                </a:lnTo>
                <a:lnTo>
                  <a:pt x="61341" y="0"/>
                </a:lnTo>
                <a:lnTo>
                  <a:pt x="20583" y="839"/>
                </a:lnTo>
                <a:lnTo>
                  <a:pt x="15962" y="43895"/>
                </a:lnTo>
                <a:lnTo>
                  <a:pt x="0" y="48933"/>
                </a:lnTo>
                <a:lnTo>
                  <a:pt x="3780" y="86492"/>
                </a:lnTo>
                <a:close/>
              </a:path>
            </a:pathLst>
          </a:custGeom>
          <a:solidFill>
            <a:schemeClr val="accent1"/>
          </a:solidFill>
          <a:ln>
            <a:noFill/>
          </a:ln>
        </p:spPr>
      </p:sp>
      <p:sp>
        <p:nvSpPr>
          <p:cNvPr id="110" name="Google Shape;110;p13"/>
          <p:cNvSpPr/>
          <p:nvPr/>
        </p:nvSpPr>
        <p:spPr>
          <a:xfrm>
            <a:off x="-68750" y="4514702"/>
            <a:ext cx="8874716" cy="892383"/>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657950" y="4809613"/>
            <a:ext cx="4372376" cy="302551"/>
          </a:xfrm>
          <a:custGeom>
            <a:avLst/>
            <a:gdLst/>
            <a:ahLst/>
            <a:cxnLst/>
            <a:rect l="l" t="t" r="r" b="b"/>
            <a:pathLst>
              <a:path w="34458" h="3142" extrusionOk="0">
                <a:moveTo>
                  <a:pt x="34458" y="0"/>
                </a:moveTo>
                <a:lnTo>
                  <a:pt x="1" y="2365"/>
                </a:lnTo>
                <a:lnTo>
                  <a:pt x="4" y="2421"/>
                </a:lnTo>
                <a:lnTo>
                  <a:pt x="34400" y="62"/>
                </a:lnTo>
                <a:lnTo>
                  <a:pt x="34400" y="694"/>
                </a:lnTo>
                <a:lnTo>
                  <a:pt x="450" y="3084"/>
                </a:lnTo>
                <a:lnTo>
                  <a:pt x="454" y="3141"/>
                </a:lnTo>
                <a:lnTo>
                  <a:pt x="34431" y="749"/>
                </a:lnTo>
                <a:lnTo>
                  <a:pt x="34458" y="747"/>
                </a:lnTo>
                <a:lnTo>
                  <a:pt x="34458"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3"/>
          <p:cNvGrpSpPr/>
          <p:nvPr/>
        </p:nvGrpSpPr>
        <p:grpSpPr>
          <a:xfrm>
            <a:off x="5510972" y="4809627"/>
            <a:ext cx="585023" cy="232675"/>
            <a:chOff x="2558525" y="3257400"/>
            <a:chExt cx="143125" cy="56925"/>
          </a:xfrm>
        </p:grpSpPr>
        <p:sp>
          <p:nvSpPr>
            <p:cNvPr id="113" name="Google Shape;113;p13"/>
            <p:cNvSpPr/>
            <p:nvPr/>
          </p:nvSpPr>
          <p:spPr>
            <a:xfrm>
              <a:off x="2597925" y="3272525"/>
              <a:ext cx="40025" cy="21075"/>
            </a:xfrm>
            <a:custGeom>
              <a:avLst/>
              <a:gdLst/>
              <a:ahLst/>
              <a:cxnLst/>
              <a:rect l="l" t="t" r="r" b="b"/>
              <a:pathLst>
                <a:path w="1601" h="843" extrusionOk="0">
                  <a:moveTo>
                    <a:pt x="13" y="1"/>
                  </a:moveTo>
                  <a:lnTo>
                    <a:pt x="1" y="57"/>
                  </a:lnTo>
                  <a:lnTo>
                    <a:pt x="659" y="201"/>
                  </a:lnTo>
                  <a:lnTo>
                    <a:pt x="911" y="666"/>
                  </a:lnTo>
                  <a:lnTo>
                    <a:pt x="1586" y="843"/>
                  </a:lnTo>
                  <a:lnTo>
                    <a:pt x="1600" y="788"/>
                  </a:lnTo>
                  <a:lnTo>
                    <a:pt x="950" y="617"/>
                  </a:lnTo>
                  <a:lnTo>
                    <a:pt x="697" y="152"/>
                  </a:lnTo>
                  <a:lnTo>
                    <a:pt x="13" y="1"/>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2626150" y="3282125"/>
              <a:ext cx="75500" cy="32200"/>
            </a:xfrm>
            <a:custGeom>
              <a:avLst/>
              <a:gdLst/>
              <a:ahLst/>
              <a:cxnLst/>
              <a:rect l="l" t="t" r="r" b="b"/>
              <a:pathLst>
                <a:path w="3020" h="1288" extrusionOk="0">
                  <a:moveTo>
                    <a:pt x="1263" y="59"/>
                  </a:moveTo>
                  <a:lnTo>
                    <a:pt x="2846" y="882"/>
                  </a:lnTo>
                  <a:lnTo>
                    <a:pt x="1004" y="1227"/>
                  </a:lnTo>
                  <a:lnTo>
                    <a:pt x="78" y="786"/>
                  </a:lnTo>
                  <a:lnTo>
                    <a:pt x="404" y="139"/>
                  </a:lnTo>
                  <a:lnTo>
                    <a:pt x="1263" y="59"/>
                  </a:lnTo>
                  <a:close/>
                  <a:moveTo>
                    <a:pt x="1274" y="0"/>
                  </a:moveTo>
                  <a:lnTo>
                    <a:pt x="367" y="84"/>
                  </a:lnTo>
                  <a:lnTo>
                    <a:pt x="1" y="813"/>
                  </a:lnTo>
                  <a:lnTo>
                    <a:pt x="996" y="1288"/>
                  </a:lnTo>
                  <a:lnTo>
                    <a:pt x="3019" y="909"/>
                  </a:lnTo>
                  <a:lnTo>
                    <a:pt x="1282" y="5"/>
                  </a:lnTo>
                  <a:lnTo>
                    <a:pt x="1274"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2558525" y="3257400"/>
              <a:ext cx="49250" cy="20350"/>
            </a:xfrm>
            <a:custGeom>
              <a:avLst/>
              <a:gdLst/>
              <a:ahLst/>
              <a:cxnLst/>
              <a:rect l="l" t="t" r="r" b="b"/>
              <a:pathLst>
                <a:path w="1970" h="814" extrusionOk="0">
                  <a:moveTo>
                    <a:pt x="97" y="0"/>
                  </a:moveTo>
                  <a:lnTo>
                    <a:pt x="1" y="556"/>
                  </a:lnTo>
                  <a:lnTo>
                    <a:pt x="1918" y="814"/>
                  </a:lnTo>
                  <a:lnTo>
                    <a:pt x="1970" y="547"/>
                  </a:lnTo>
                  <a:lnTo>
                    <a:pt x="97" y="0"/>
                  </a:lnTo>
                  <a:close/>
                </a:path>
              </a:pathLst>
            </a:custGeom>
            <a:solidFill>
              <a:srgbClr val="F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6" name="Google Shape;116;p13"/>
          <p:cNvPicPr preferRelativeResize="0"/>
          <p:nvPr/>
        </p:nvPicPr>
        <p:blipFill>
          <a:blip r:embed="rId2">
            <a:alphaModFix/>
          </a:blip>
          <a:stretch>
            <a:fillRect/>
          </a:stretch>
        </p:blipFill>
        <p:spPr>
          <a:xfrm>
            <a:off x="6480175" y="2016787"/>
            <a:ext cx="2841451" cy="3425125"/>
          </a:xfrm>
          <a:prstGeom prst="rect">
            <a:avLst/>
          </a:prstGeom>
          <a:noFill/>
          <a:ln>
            <a:noFill/>
          </a:ln>
        </p:spPr>
      </p:pic>
      <p:grpSp>
        <p:nvGrpSpPr>
          <p:cNvPr id="117" name="Google Shape;117;p13"/>
          <p:cNvGrpSpPr/>
          <p:nvPr/>
        </p:nvGrpSpPr>
        <p:grpSpPr>
          <a:xfrm>
            <a:off x="-321875" y="-138300"/>
            <a:ext cx="634499" cy="5634188"/>
            <a:chOff x="-321875" y="-138300"/>
            <a:chExt cx="634499" cy="5634188"/>
          </a:xfrm>
        </p:grpSpPr>
        <p:sp>
          <p:nvSpPr>
            <p:cNvPr id="118" name="Google Shape;118;p13"/>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3"/>
          <p:cNvSpPr/>
          <p:nvPr/>
        </p:nvSpPr>
        <p:spPr>
          <a:xfrm>
            <a:off x="341713" y="81096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8342106" y="1215696"/>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txBox="1">
            <a:spLocks noGrp="1"/>
          </p:cNvSpPr>
          <p:nvPr>
            <p:ph type="title" idx="13" hasCustomPrompt="1"/>
          </p:nvPr>
        </p:nvSpPr>
        <p:spPr>
          <a:xfrm flipH="1">
            <a:off x="1062600" y="3311150"/>
            <a:ext cx="873000" cy="474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40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23" name="Google Shape;123;p13"/>
          <p:cNvSpPr txBox="1">
            <a:spLocks noGrp="1"/>
          </p:cNvSpPr>
          <p:nvPr>
            <p:ph type="subTitle" idx="14"/>
          </p:nvPr>
        </p:nvSpPr>
        <p:spPr>
          <a:xfrm>
            <a:off x="2196213" y="3456800"/>
            <a:ext cx="2232000" cy="545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24" name="Google Shape;124;p13"/>
          <p:cNvSpPr txBox="1">
            <a:spLocks noGrp="1"/>
          </p:cNvSpPr>
          <p:nvPr>
            <p:ph type="subTitle" idx="15"/>
          </p:nvPr>
        </p:nvSpPr>
        <p:spPr>
          <a:xfrm>
            <a:off x="2196213" y="3086775"/>
            <a:ext cx="2232000" cy="3384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5"/>
        <p:cNvGrpSpPr/>
        <p:nvPr/>
      </p:nvGrpSpPr>
      <p:grpSpPr>
        <a:xfrm>
          <a:off x="0" y="0"/>
          <a:ext cx="0" cy="0"/>
          <a:chOff x="0" y="0"/>
          <a:chExt cx="0" cy="0"/>
        </a:xfrm>
      </p:grpSpPr>
      <p:pic>
        <p:nvPicPr>
          <p:cNvPr id="126" name="Google Shape;126;p14"/>
          <p:cNvPicPr preferRelativeResize="0"/>
          <p:nvPr/>
        </p:nvPicPr>
        <p:blipFill>
          <a:blip r:embed="rId2">
            <a:alphaModFix/>
          </a:blip>
          <a:stretch>
            <a:fillRect/>
          </a:stretch>
        </p:blipFill>
        <p:spPr>
          <a:xfrm>
            <a:off x="283675" y="1567025"/>
            <a:ext cx="2477425" cy="3206898"/>
          </a:xfrm>
          <a:prstGeom prst="rect">
            <a:avLst/>
          </a:prstGeom>
          <a:noFill/>
          <a:ln>
            <a:noFill/>
          </a:ln>
        </p:spPr>
      </p:pic>
      <p:sp>
        <p:nvSpPr>
          <p:cNvPr id="127" name="Google Shape;127;p14"/>
          <p:cNvSpPr/>
          <p:nvPr/>
        </p:nvSpPr>
        <p:spPr>
          <a:xfrm>
            <a:off x="8516881" y="1478721"/>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964138" y="26901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txBox="1">
            <a:spLocks noGrp="1"/>
          </p:cNvSpPr>
          <p:nvPr>
            <p:ph type="title"/>
          </p:nvPr>
        </p:nvSpPr>
        <p:spPr>
          <a:xfrm>
            <a:off x="2310625" y="2556288"/>
            <a:ext cx="4522800" cy="438600"/>
          </a:xfrm>
          <a:prstGeom prst="rect">
            <a:avLst/>
          </a:prstGeom>
          <a:solidFill>
            <a:schemeClr val="accent5"/>
          </a:solidFill>
        </p:spPr>
        <p:txBody>
          <a:bodyPr spcFirstLastPara="1" wrap="square" lIns="0" tIns="0" rIns="0" bIns="0" anchor="ctr" anchorCtr="0">
            <a:noAutofit/>
          </a:bodyPr>
          <a:lstStyle>
            <a:lvl1pPr lvl="0" algn="ctr" rtl="0">
              <a:spcBef>
                <a:spcPts val="0"/>
              </a:spcBef>
              <a:spcAft>
                <a:spcPts val="0"/>
              </a:spcAft>
              <a:buClr>
                <a:schemeClr val="dk2"/>
              </a:buClr>
              <a:buSzPts val="4200"/>
              <a:buNone/>
              <a:defRPr sz="2000">
                <a:solidFill>
                  <a:schemeClr val="accent6"/>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0" name="Google Shape;130;p14"/>
          <p:cNvSpPr txBox="1">
            <a:spLocks noGrp="1"/>
          </p:cNvSpPr>
          <p:nvPr>
            <p:ph type="subTitle" idx="1"/>
          </p:nvPr>
        </p:nvSpPr>
        <p:spPr>
          <a:xfrm>
            <a:off x="2006425" y="1121438"/>
            <a:ext cx="5131200" cy="1195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1" name="Google Shape;131;p14"/>
          <p:cNvPicPr preferRelativeResize="0"/>
          <p:nvPr/>
        </p:nvPicPr>
        <p:blipFill>
          <a:blip r:embed="rId3">
            <a:alphaModFix/>
          </a:blip>
          <a:stretch>
            <a:fillRect/>
          </a:stretch>
        </p:blipFill>
        <p:spPr>
          <a:xfrm>
            <a:off x="-18288" y="4240156"/>
            <a:ext cx="9180576" cy="11521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2"/>
        <p:cNvGrpSpPr/>
        <p:nvPr/>
      </p:nvGrpSpPr>
      <p:grpSpPr>
        <a:xfrm>
          <a:off x="0" y="0"/>
          <a:ext cx="0" cy="0"/>
          <a:chOff x="0" y="0"/>
          <a:chExt cx="0" cy="0"/>
        </a:xfrm>
      </p:grpSpPr>
      <p:sp>
        <p:nvSpPr>
          <p:cNvPr id="133" name="Google Shape;133;p15"/>
          <p:cNvSpPr/>
          <p:nvPr/>
        </p:nvSpPr>
        <p:spPr>
          <a:xfrm>
            <a:off x="297988" y="320781"/>
            <a:ext cx="8548080" cy="4501932"/>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134" name="Google Shape;134;p15"/>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5" name="Google Shape;135;p15"/>
          <p:cNvGrpSpPr/>
          <p:nvPr/>
        </p:nvGrpSpPr>
        <p:grpSpPr>
          <a:xfrm>
            <a:off x="-131375" y="3"/>
            <a:ext cx="634499" cy="2200714"/>
            <a:chOff x="-321875" y="-138300"/>
            <a:chExt cx="634499" cy="5634188"/>
          </a:xfrm>
        </p:grpSpPr>
        <p:sp>
          <p:nvSpPr>
            <p:cNvPr id="136" name="Google Shape;136;p15"/>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5"/>
          <p:cNvSpPr/>
          <p:nvPr/>
        </p:nvSpPr>
        <p:spPr>
          <a:xfrm rot="10800000">
            <a:off x="-193413" y="852225"/>
            <a:ext cx="9326816" cy="4291271"/>
          </a:xfrm>
          <a:custGeom>
            <a:avLst/>
            <a:gdLst/>
            <a:ahLst/>
            <a:cxnLst/>
            <a:rect l="l" t="t" r="r" b="b"/>
            <a:pathLst>
              <a:path w="69053" h="30174" extrusionOk="0">
                <a:moveTo>
                  <a:pt x="0" y="1"/>
                </a:moveTo>
                <a:lnTo>
                  <a:pt x="0" y="30173"/>
                </a:lnTo>
                <a:lnTo>
                  <a:pt x="775" y="1294"/>
                </a:lnTo>
                <a:lnTo>
                  <a:pt x="690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9"/>
        <p:cNvGrpSpPr/>
        <p:nvPr/>
      </p:nvGrpSpPr>
      <p:grpSpPr>
        <a:xfrm>
          <a:off x="0" y="0"/>
          <a:ext cx="0" cy="0"/>
          <a:chOff x="0" y="0"/>
          <a:chExt cx="0" cy="0"/>
        </a:xfrm>
      </p:grpSpPr>
      <p:sp>
        <p:nvSpPr>
          <p:cNvPr id="140" name="Google Shape;140;p16"/>
          <p:cNvSpPr/>
          <p:nvPr/>
        </p:nvSpPr>
        <p:spPr>
          <a:xfrm rot="-271136" flipH="1">
            <a:off x="-390139" y="1625465"/>
            <a:ext cx="9786747" cy="4215765"/>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8750" y="4514700"/>
            <a:ext cx="9365152" cy="892383"/>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16"/>
          <p:cNvGrpSpPr/>
          <p:nvPr/>
        </p:nvGrpSpPr>
        <p:grpSpPr>
          <a:xfrm>
            <a:off x="8052497" y="4346812"/>
            <a:ext cx="542103" cy="658985"/>
            <a:chOff x="1897450" y="3154525"/>
            <a:chExt cx="186450" cy="226650"/>
          </a:xfrm>
        </p:grpSpPr>
        <p:sp>
          <p:nvSpPr>
            <p:cNvPr id="143" name="Google Shape;143;p16"/>
            <p:cNvSpPr/>
            <p:nvPr/>
          </p:nvSpPr>
          <p:spPr>
            <a:xfrm>
              <a:off x="1918525" y="3345125"/>
              <a:ext cx="165375" cy="36050"/>
            </a:xfrm>
            <a:custGeom>
              <a:avLst/>
              <a:gdLst/>
              <a:ahLst/>
              <a:cxnLst/>
              <a:rect l="l" t="t" r="r" b="b"/>
              <a:pathLst>
                <a:path w="6615" h="1442" extrusionOk="0">
                  <a:moveTo>
                    <a:pt x="4422" y="1"/>
                  </a:moveTo>
                  <a:lnTo>
                    <a:pt x="4237" y="717"/>
                  </a:lnTo>
                  <a:lnTo>
                    <a:pt x="221" y="667"/>
                  </a:lnTo>
                  <a:lnTo>
                    <a:pt x="180" y="459"/>
                  </a:lnTo>
                  <a:cubicBezTo>
                    <a:pt x="63" y="535"/>
                    <a:pt x="1" y="616"/>
                    <a:pt x="1" y="699"/>
                  </a:cubicBezTo>
                  <a:cubicBezTo>
                    <a:pt x="1" y="1109"/>
                    <a:pt x="1481" y="1442"/>
                    <a:pt x="3307" y="1442"/>
                  </a:cubicBezTo>
                  <a:cubicBezTo>
                    <a:pt x="5135" y="1442"/>
                    <a:pt x="6614" y="1109"/>
                    <a:pt x="6614" y="699"/>
                  </a:cubicBezTo>
                  <a:cubicBezTo>
                    <a:pt x="6614" y="378"/>
                    <a:pt x="5700" y="103"/>
                    <a:pt x="4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1897800" y="3220225"/>
              <a:ext cx="164100" cy="144000"/>
            </a:xfrm>
            <a:custGeom>
              <a:avLst/>
              <a:gdLst/>
              <a:ahLst/>
              <a:cxnLst/>
              <a:rect l="l" t="t" r="r" b="b"/>
              <a:pathLst>
                <a:path w="6564" h="5760" extrusionOk="0">
                  <a:moveTo>
                    <a:pt x="6529" y="1"/>
                  </a:moveTo>
                  <a:cubicBezTo>
                    <a:pt x="6517" y="1"/>
                    <a:pt x="6506" y="7"/>
                    <a:pt x="6502" y="21"/>
                  </a:cubicBezTo>
                  <a:lnTo>
                    <a:pt x="5041" y="5691"/>
                  </a:lnTo>
                  <a:cubicBezTo>
                    <a:pt x="4996" y="5698"/>
                    <a:pt x="4844" y="5701"/>
                    <a:pt x="4618" y="5701"/>
                  </a:cubicBezTo>
                  <a:cubicBezTo>
                    <a:pt x="3853" y="5701"/>
                    <a:pt x="2244" y="5666"/>
                    <a:pt x="1074" y="5635"/>
                  </a:cubicBezTo>
                  <a:lnTo>
                    <a:pt x="61" y="507"/>
                  </a:lnTo>
                  <a:cubicBezTo>
                    <a:pt x="58" y="492"/>
                    <a:pt x="46" y="484"/>
                    <a:pt x="34" y="484"/>
                  </a:cubicBezTo>
                  <a:cubicBezTo>
                    <a:pt x="17" y="484"/>
                    <a:pt x="1" y="497"/>
                    <a:pt x="5" y="518"/>
                  </a:cubicBezTo>
                  <a:lnTo>
                    <a:pt x="1022" y="5667"/>
                  </a:lnTo>
                  <a:cubicBezTo>
                    <a:pt x="1024" y="5681"/>
                    <a:pt x="1035" y="5691"/>
                    <a:pt x="1049" y="5691"/>
                  </a:cubicBezTo>
                  <a:cubicBezTo>
                    <a:pt x="1060" y="5691"/>
                    <a:pt x="2061" y="5719"/>
                    <a:pt x="3052" y="5737"/>
                  </a:cubicBezTo>
                  <a:cubicBezTo>
                    <a:pt x="3805" y="5753"/>
                    <a:pt x="4279" y="5759"/>
                    <a:pt x="4578" y="5759"/>
                  </a:cubicBezTo>
                  <a:cubicBezTo>
                    <a:pt x="5083" y="5759"/>
                    <a:pt x="5088" y="5740"/>
                    <a:pt x="5092" y="5720"/>
                  </a:cubicBezTo>
                  <a:lnTo>
                    <a:pt x="6558" y="37"/>
                  </a:lnTo>
                  <a:cubicBezTo>
                    <a:pt x="6564" y="15"/>
                    <a:pt x="6546" y="1"/>
                    <a:pt x="6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1897450" y="3217175"/>
              <a:ext cx="165450" cy="19300"/>
            </a:xfrm>
            <a:custGeom>
              <a:avLst/>
              <a:gdLst/>
              <a:ahLst/>
              <a:cxnLst/>
              <a:rect l="l" t="t" r="r" b="b"/>
              <a:pathLst>
                <a:path w="6618" h="772" extrusionOk="0">
                  <a:moveTo>
                    <a:pt x="4950" y="1"/>
                  </a:moveTo>
                  <a:cubicBezTo>
                    <a:pt x="4303" y="1"/>
                    <a:pt x="3558" y="27"/>
                    <a:pt x="2895" y="83"/>
                  </a:cubicBezTo>
                  <a:cubicBezTo>
                    <a:pt x="1290" y="220"/>
                    <a:pt x="1" y="465"/>
                    <a:pt x="15" y="629"/>
                  </a:cubicBezTo>
                  <a:cubicBezTo>
                    <a:pt x="23" y="723"/>
                    <a:pt x="441" y="771"/>
                    <a:pt x="1092" y="771"/>
                  </a:cubicBezTo>
                  <a:cubicBezTo>
                    <a:pt x="1598" y="771"/>
                    <a:pt x="2244" y="742"/>
                    <a:pt x="2946" y="682"/>
                  </a:cubicBezTo>
                  <a:cubicBezTo>
                    <a:pt x="4552" y="547"/>
                    <a:pt x="6617" y="317"/>
                    <a:pt x="6605" y="153"/>
                  </a:cubicBezTo>
                  <a:cubicBezTo>
                    <a:pt x="6597" y="54"/>
                    <a:pt x="5872" y="1"/>
                    <a:pt x="49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1914625" y="3154525"/>
              <a:ext cx="134175" cy="77700"/>
            </a:xfrm>
            <a:custGeom>
              <a:avLst/>
              <a:gdLst/>
              <a:ahLst/>
              <a:cxnLst/>
              <a:rect l="l" t="t" r="r" b="b"/>
              <a:pathLst>
                <a:path w="5367" h="3108" extrusionOk="0">
                  <a:moveTo>
                    <a:pt x="2716" y="0"/>
                  </a:moveTo>
                  <a:cubicBezTo>
                    <a:pt x="2486" y="0"/>
                    <a:pt x="2250" y="31"/>
                    <a:pt x="2014" y="95"/>
                  </a:cubicBezTo>
                  <a:lnTo>
                    <a:pt x="2008" y="97"/>
                  </a:lnTo>
                  <a:cubicBezTo>
                    <a:pt x="932" y="390"/>
                    <a:pt x="154" y="1323"/>
                    <a:pt x="56" y="2434"/>
                  </a:cubicBezTo>
                  <a:lnTo>
                    <a:pt x="2" y="3076"/>
                  </a:lnTo>
                  <a:cubicBezTo>
                    <a:pt x="0" y="3092"/>
                    <a:pt x="13" y="3106"/>
                    <a:pt x="28" y="3108"/>
                  </a:cubicBezTo>
                  <a:lnTo>
                    <a:pt x="30" y="3108"/>
                  </a:lnTo>
                  <a:cubicBezTo>
                    <a:pt x="45" y="3108"/>
                    <a:pt x="56" y="3097"/>
                    <a:pt x="58" y="3083"/>
                  </a:cubicBezTo>
                  <a:lnTo>
                    <a:pt x="113" y="2440"/>
                  </a:lnTo>
                  <a:cubicBezTo>
                    <a:pt x="208" y="1351"/>
                    <a:pt x="969" y="438"/>
                    <a:pt x="2022" y="151"/>
                  </a:cubicBezTo>
                  <a:lnTo>
                    <a:pt x="2028" y="149"/>
                  </a:lnTo>
                  <a:cubicBezTo>
                    <a:pt x="2259" y="87"/>
                    <a:pt x="2489" y="57"/>
                    <a:pt x="2714" y="57"/>
                  </a:cubicBezTo>
                  <a:cubicBezTo>
                    <a:pt x="4103" y="57"/>
                    <a:pt x="5308" y="1185"/>
                    <a:pt x="5308" y="2659"/>
                  </a:cubicBezTo>
                  <a:cubicBezTo>
                    <a:pt x="5306" y="2679"/>
                    <a:pt x="5321" y="2689"/>
                    <a:pt x="5336" y="2689"/>
                  </a:cubicBezTo>
                  <a:cubicBezTo>
                    <a:pt x="5352" y="2689"/>
                    <a:pt x="5367" y="2679"/>
                    <a:pt x="5365" y="2659"/>
                  </a:cubicBezTo>
                  <a:cubicBezTo>
                    <a:pt x="5365" y="1152"/>
                    <a:pt x="4135" y="0"/>
                    <a:pt x="2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6"/>
          <p:cNvGrpSpPr/>
          <p:nvPr/>
        </p:nvGrpSpPr>
        <p:grpSpPr>
          <a:xfrm>
            <a:off x="7273422" y="4844552"/>
            <a:ext cx="585023" cy="232675"/>
            <a:chOff x="2558525" y="3257400"/>
            <a:chExt cx="143125" cy="56925"/>
          </a:xfrm>
        </p:grpSpPr>
        <p:sp>
          <p:nvSpPr>
            <p:cNvPr id="148" name="Google Shape;148;p16"/>
            <p:cNvSpPr/>
            <p:nvPr/>
          </p:nvSpPr>
          <p:spPr>
            <a:xfrm>
              <a:off x="2597925" y="3272525"/>
              <a:ext cx="40025" cy="21075"/>
            </a:xfrm>
            <a:custGeom>
              <a:avLst/>
              <a:gdLst/>
              <a:ahLst/>
              <a:cxnLst/>
              <a:rect l="l" t="t" r="r" b="b"/>
              <a:pathLst>
                <a:path w="1601" h="843" extrusionOk="0">
                  <a:moveTo>
                    <a:pt x="13" y="1"/>
                  </a:moveTo>
                  <a:lnTo>
                    <a:pt x="1" y="57"/>
                  </a:lnTo>
                  <a:lnTo>
                    <a:pt x="659" y="201"/>
                  </a:lnTo>
                  <a:lnTo>
                    <a:pt x="911" y="666"/>
                  </a:lnTo>
                  <a:lnTo>
                    <a:pt x="1586" y="843"/>
                  </a:lnTo>
                  <a:lnTo>
                    <a:pt x="1600" y="788"/>
                  </a:lnTo>
                  <a:lnTo>
                    <a:pt x="950" y="617"/>
                  </a:lnTo>
                  <a:lnTo>
                    <a:pt x="697" y="152"/>
                  </a:lnTo>
                  <a:lnTo>
                    <a:pt x="13" y="1"/>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2626150" y="3282125"/>
              <a:ext cx="75500" cy="32200"/>
            </a:xfrm>
            <a:custGeom>
              <a:avLst/>
              <a:gdLst/>
              <a:ahLst/>
              <a:cxnLst/>
              <a:rect l="l" t="t" r="r" b="b"/>
              <a:pathLst>
                <a:path w="3020" h="1288" extrusionOk="0">
                  <a:moveTo>
                    <a:pt x="1263" y="59"/>
                  </a:moveTo>
                  <a:lnTo>
                    <a:pt x="2846" y="882"/>
                  </a:lnTo>
                  <a:lnTo>
                    <a:pt x="1004" y="1227"/>
                  </a:lnTo>
                  <a:lnTo>
                    <a:pt x="78" y="786"/>
                  </a:lnTo>
                  <a:lnTo>
                    <a:pt x="404" y="139"/>
                  </a:lnTo>
                  <a:lnTo>
                    <a:pt x="1263" y="59"/>
                  </a:lnTo>
                  <a:close/>
                  <a:moveTo>
                    <a:pt x="1274" y="0"/>
                  </a:moveTo>
                  <a:lnTo>
                    <a:pt x="367" y="84"/>
                  </a:lnTo>
                  <a:lnTo>
                    <a:pt x="1" y="813"/>
                  </a:lnTo>
                  <a:lnTo>
                    <a:pt x="996" y="1288"/>
                  </a:lnTo>
                  <a:lnTo>
                    <a:pt x="3019" y="909"/>
                  </a:lnTo>
                  <a:lnTo>
                    <a:pt x="1282" y="5"/>
                  </a:lnTo>
                  <a:lnTo>
                    <a:pt x="1274"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2558525" y="3257400"/>
              <a:ext cx="49250" cy="20350"/>
            </a:xfrm>
            <a:custGeom>
              <a:avLst/>
              <a:gdLst/>
              <a:ahLst/>
              <a:cxnLst/>
              <a:rect l="l" t="t" r="r" b="b"/>
              <a:pathLst>
                <a:path w="1970" h="814" extrusionOk="0">
                  <a:moveTo>
                    <a:pt x="97" y="0"/>
                  </a:moveTo>
                  <a:lnTo>
                    <a:pt x="1" y="556"/>
                  </a:lnTo>
                  <a:lnTo>
                    <a:pt x="1918" y="814"/>
                  </a:lnTo>
                  <a:lnTo>
                    <a:pt x="1970" y="547"/>
                  </a:lnTo>
                  <a:lnTo>
                    <a:pt x="97" y="0"/>
                  </a:lnTo>
                  <a:close/>
                </a:path>
              </a:pathLst>
            </a:custGeom>
            <a:solidFill>
              <a:srgbClr val="F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6"/>
          <p:cNvSpPr/>
          <p:nvPr/>
        </p:nvSpPr>
        <p:spPr>
          <a:xfrm>
            <a:off x="657950" y="4809613"/>
            <a:ext cx="4372376" cy="302551"/>
          </a:xfrm>
          <a:custGeom>
            <a:avLst/>
            <a:gdLst/>
            <a:ahLst/>
            <a:cxnLst/>
            <a:rect l="l" t="t" r="r" b="b"/>
            <a:pathLst>
              <a:path w="34458" h="3142" extrusionOk="0">
                <a:moveTo>
                  <a:pt x="34458" y="0"/>
                </a:moveTo>
                <a:lnTo>
                  <a:pt x="1" y="2365"/>
                </a:lnTo>
                <a:lnTo>
                  <a:pt x="4" y="2421"/>
                </a:lnTo>
                <a:lnTo>
                  <a:pt x="34400" y="62"/>
                </a:lnTo>
                <a:lnTo>
                  <a:pt x="34400" y="694"/>
                </a:lnTo>
                <a:lnTo>
                  <a:pt x="450" y="3084"/>
                </a:lnTo>
                <a:lnTo>
                  <a:pt x="454" y="3141"/>
                </a:lnTo>
                <a:lnTo>
                  <a:pt x="34431" y="749"/>
                </a:lnTo>
                <a:lnTo>
                  <a:pt x="34458" y="747"/>
                </a:lnTo>
                <a:lnTo>
                  <a:pt x="34458"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16"/>
          <p:cNvPicPr preferRelativeResize="0"/>
          <p:nvPr/>
        </p:nvPicPr>
        <p:blipFill>
          <a:blip r:embed="rId2">
            <a:alphaModFix/>
          </a:blip>
          <a:stretch>
            <a:fillRect/>
          </a:stretch>
        </p:blipFill>
        <p:spPr>
          <a:xfrm rot="10800000">
            <a:off x="-473225" y="-117738"/>
            <a:ext cx="2841451" cy="3425125"/>
          </a:xfrm>
          <a:prstGeom prst="rect">
            <a:avLst/>
          </a:prstGeom>
          <a:noFill/>
          <a:ln>
            <a:noFill/>
          </a:ln>
        </p:spPr>
      </p:pic>
      <p:sp>
        <p:nvSpPr>
          <p:cNvPr id="153" name="Google Shape;153;p16"/>
          <p:cNvSpPr/>
          <p:nvPr/>
        </p:nvSpPr>
        <p:spPr>
          <a:xfrm>
            <a:off x="7560047" y="147726"/>
            <a:ext cx="1226098" cy="442860"/>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16"/>
          <p:cNvGrpSpPr/>
          <p:nvPr/>
        </p:nvGrpSpPr>
        <p:grpSpPr>
          <a:xfrm rot="-5400000" flipH="1">
            <a:off x="4196628" y="-1161677"/>
            <a:ext cx="613180" cy="10289153"/>
            <a:chOff x="-321875" y="-138300"/>
            <a:chExt cx="634499" cy="5634188"/>
          </a:xfrm>
        </p:grpSpPr>
        <p:sp>
          <p:nvSpPr>
            <p:cNvPr id="155" name="Google Shape;155;p16"/>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6"/>
          <p:cNvSpPr txBox="1">
            <a:spLocks noGrp="1"/>
          </p:cNvSpPr>
          <p:nvPr>
            <p:ph type="title" hasCustomPrompt="1"/>
          </p:nvPr>
        </p:nvSpPr>
        <p:spPr>
          <a:xfrm>
            <a:off x="2152738" y="1601215"/>
            <a:ext cx="1512600" cy="927300"/>
          </a:xfrm>
          <a:prstGeom prst="rect">
            <a:avLst/>
          </a:prstGeom>
          <a:noFill/>
        </p:spPr>
        <p:txBody>
          <a:bodyPr spcFirstLastPara="1" wrap="square" lIns="0" tIns="0" rIns="0" bIns="0" anchor="ctr" anchorCtr="0">
            <a:noAutofit/>
          </a:bodyPr>
          <a:lstStyle>
            <a:lvl1pPr lvl="0" algn="ctr" rtl="0">
              <a:spcBef>
                <a:spcPts val="0"/>
              </a:spcBef>
              <a:spcAft>
                <a:spcPts val="0"/>
              </a:spcAft>
              <a:buSzPts val="2500"/>
              <a:buNone/>
              <a:defRPr sz="7000">
                <a:solidFill>
                  <a:schemeClr val="accent6"/>
                </a:solidFill>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58" name="Google Shape;158;p16"/>
          <p:cNvSpPr txBox="1">
            <a:spLocks noGrp="1"/>
          </p:cNvSpPr>
          <p:nvPr>
            <p:ph type="title" idx="2"/>
          </p:nvPr>
        </p:nvSpPr>
        <p:spPr>
          <a:xfrm flipH="1">
            <a:off x="4109313" y="1440963"/>
            <a:ext cx="3105300" cy="5658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9" name="Google Shape;159;p16"/>
          <p:cNvSpPr txBox="1">
            <a:spLocks noGrp="1"/>
          </p:cNvSpPr>
          <p:nvPr>
            <p:ph type="subTitle" idx="1"/>
          </p:nvPr>
        </p:nvSpPr>
        <p:spPr>
          <a:xfrm flipH="1">
            <a:off x="4109313" y="2066635"/>
            <a:ext cx="2541300" cy="525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800"/>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60"/>
        <p:cNvGrpSpPr/>
        <p:nvPr/>
      </p:nvGrpSpPr>
      <p:grpSpPr>
        <a:xfrm>
          <a:off x="0" y="0"/>
          <a:ext cx="0" cy="0"/>
          <a:chOff x="0" y="0"/>
          <a:chExt cx="0" cy="0"/>
        </a:xfrm>
      </p:grpSpPr>
      <p:sp>
        <p:nvSpPr>
          <p:cNvPr id="161" name="Google Shape;161;p17"/>
          <p:cNvSpPr/>
          <p:nvPr/>
        </p:nvSpPr>
        <p:spPr>
          <a:xfrm rot="271198">
            <a:off x="-51844" y="2124070"/>
            <a:ext cx="9247693" cy="3630708"/>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17"/>
          <p:cNvPicPr preferRelativeResize="0"/>
          <p:nvPr/>
        </p:nvPicPr>
        <p:blipFill>
          <a:blip r:embed="rId2">
            <a:alphaModFix/>
          </a:blip>
          <a:stretch>
            <a:fillRect/>
          </a:stretch>
        </p:blipFill>
        <p:spPr>
          <a:xfrm rot="10800000">
            <a:off x="-35345" y="0"/>
            <a:ext cx="2841451" cy="3425125"/>
          </a:xfrm>
          <a:prstGeom prst="rect">
            <a:avLst/>
          </a:prstGeom>
          <a:noFill/>
          <a:ln>
            <a:noFill/>
          </a:ln>
        </p:spPr>
      </p:pic>
      <p:sp>
        <p:nvSpPr>
          <p:cNvPr id="163" name="Google Shape;163;p17"/>
          <p:cNvSpPr/>
          <p:nvPr/>
        </p:nvSpPr>
        <p:spPr>
          <a:xfrm>
            <a:off x="-65706" y="4972055"/>
            <a:ext cx="8874716" cy="435006"/>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txBox="1">
            <a:spLocks noGrp="1"/>
          </p:cNvSpPr>
          <p:nvPr>
            <p:ph type="title" hasCustomPrompt="1"/>
          </p:nvPr>
        </p:nvSpPr>
        <p:spPr>
          <a:xfrm>
            <a:off x="3040077" y="1471600"/>
            <a:ext cx="1512600" cy="866700"/>
          </a:xfrm>
          <a:prstGeom prst="rect">
            <a:avLst/>
          </a:prstGeom>
          <a:noFill/>
        </p:spPr>
        <p:txBody>
          <a:bodyPr spcFirstLastPara="1" wrap="square" lIns="0" tIns="0" rIns="0" bIns="0" anchor="ctr" anchorCtr="0">
            <a:noAutofit/>
          </a:bodyPr>
          <a:lstStyle>
            <a:lvl1pPr lvl="0" algn="ctr" rtl="0">
              <a:spcBef>
                <a:spcPts val="0"/>
              </a:spcBef>
              <a:spcAft>
                <a:spcPts val="0"/>
              </a:spcAft>
              <a:buSzPts val="2500"/>
              <a:buNone/>
              <a:defRPr sz="7000">
                <a:solidFill>
                  <a:schemeClr val="accent6"/>
                </a:solidFill>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65" name="Google Shape;165;p17"/>
          <p:cNvSpPr txBox="1">
            <a:spLocks noGrp="1"/>
          </p:cNvSpPr>
          <p:nvPr>
            <p:ph type="title" idx="2"/>
          </p:nvPr>
        </p:nvSpPr>
        <p:spPr>
          <a:xfrm flipH="1">
            <a:off x="1968777" y="2532650"/>
            <a:ext cx="3655200" cy="678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6" name="Google Shape;166;p17"/>
          <p:cNvSpPr txBox="1">
            <a:spLocks noGrp="1"/>
          </p:cNvSpPr>
          <p:nvPr>
            <p:ph type="subTitle" idx="1"/>
          </p:nvPr>
        </p:nvSpPr>
        <p:spPr>
          <a:xfrm flipH="1">
            <a:off x="2525727" y="3211123"/>
            <a:ext cx="2541300" cy="52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00"/>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7"/>
        <p:cNvGrpSpPr/>
        <p:nvPr/>
      </p:nvGrpSpPr>
      <p:grpSpPr>
        <a:xfrm>
          <a:off x="0" y="0"/>
          <a:ext cx="0" cy="0"/>
          <a:chOff x="0" y="0"/>
          <a:chExt cx="0" cy="0"/>
        </a:xfrm>
      </p:grpSpPr>
      <p:sp>
        <p:nvSpPr>
          <p:cNvPr id="168" name="Google Shape;168;p18"/>
          <p:cNvSpPr/>
          <p:nvPr/>
        </p:nvSpPr>
        <p:spPr>
          <a:xfrm>
            <a:off x="1" y="3045850"/>
            <a:ext cx="3046697" cy="1917486"/>
          </a:xfrm>
          <a:custGeom>
            <a:avLst/>
            <a:gdLst/>
            <a:ahLst/>
            <a:cxnLst/>
            <a:rect l="l" t="t" r="r" b="b"/>
            <a:pathLst>
              <a:path w="23605" h="16616" extrusionOk="0">
                <a:moveTo>
                  <a:pt x="9173" y="1"/>
                </a:moveTo>
                <a:lnTo>
                  <a:pt x="6597" y="7214"/>
                </a:lnTo>
                <a:lnTo>
                  <a:pt x="0" y="6024"/>
                </a:lnTo>
                <a:lnTo>
                  <a:pt x="0" y="16616"/>
                </a:lnTo>
                <a:lnTo>
                  <a:pt x="23342" y="15288"/>
                </a:lnTo>
                <a:lnTo>
                  <a:pt x="23605" y="13829"/>
                </a:lnTo>
                <a:lnTo>
                  <a:pt x="23605" y="13829"/>
                </a:lnTo>
                <a:lnTo>
                  <a:pt x="21446" y="13971"/>
                </a:lnTo>
                <a:lnTo>
                  <a:pt x="21172" y="8967"/>
                </a:lnTo>
                <a:lnTo>
                  <a:pt x="19100" y="8358"/>
                </a:lnTo>
                <a:lnTo>
                  <a:pt x="18235" y="12431"/>
                </a:lnTo>
                <a:lnTo>
                  <a:pt x="15721" y="11908"/>
                </a:lnTo>
                <a:lnTo>
                  <a:pt x="16356" y="2790"/>
                </a:lnTo>
                <a:lnTo>
                  <a:pt x="9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txBox="1">
            <a:spLocks noGrp="1"/>
          </p:cNvSpPr>
          <p:nvPr>
            <p:ph type="title"/>
          </p:nvPr>
        </p:nvSpPr>
        <p:spPr>
          <a:xfrm>
            <a:off x="74855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 name="Google Shape;170;p18"/>
          <p:cNvSpPr txBox="1">
            <a:spLocks noGrp="1"/>
          </p:cNvSpPr>
          <p:nvPr>
            <p:ph type="subTitle" idx="1"/>
          </p:nvPr>
        </p:nvSpPr>
        <p:spPr>
          <a:xfrm>
            <a:off x="6819975" y="2361412"/>
            <a:ext cx="1399500" cy="750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71" name="Google Shape;171;p18"/>
          <p:cNvSpPr txBox="1">
            <a:spLocks noGrp="1"/>
          </p:cNvSpPr>
          <p:nvPr>
            <p:ph type="subTitle" idx="2"/>
          </p:nvPr>
        </p:nvSpPr>
        <p:spPr>
          <a:xfrm>
            <a:off x="6819975" y="1655188"/>
            <a:ext cx="1399500" cy="6252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72" name="Google Shape;172;p18"/>
          <p:cNvSpPr txBox="1">
            <a:spLocks noGrp="1"/>
          </p:cNvSpPr>
          <p:nvPr>
            <p:ph type="subTitle" idx="3"/>
          </p:nvPr>
        </p:nvSpPr>
        <p:spPr>
          <a:xfrm>
            <a:off x="924525" y="2351212"/>
            <a:ext cx="1399500" cy="76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73" name="Google Shape;173;p18"/>
          <p:cNvSpPr txBox="1">
            <a:spLocks noGrp="1"/>
          </p:cNvSpPr>
          <p:nvPr>
            <p:ph type="subTitle" idx="4"/>
          </p:nvPr>
        </p:nvSpPr>
        <p:spPr>
          <a:xfrm>
            <a:off x="924525" y="1655188"/>
            <a:ext cx="1399500" cy="6252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74" name="Google Shape;174;p18"/>
          <p:cNvSpPr/>
          <p:nvPr/>
        </p:nvSpPr>
        <p:spPr>
          <a:xfrm rot="351086">
            <a:off x="5623730" y="2999275"/>
            <a:ext cx="3632030" cy="1964205"/>
          </a:xfrm>
          <a:custGeom>
            <a:avLst/>
            <a:gdLst/>
            <a:ahLst/>
            <a:cxnLst/>
            <a:rect l="l" t="t" r="r" b="b"/>
            <a:pathLst>
              <a:path w="27799" h="20723" extrusionOk="0">
                <a:moveTo>
                  <a:pt x="27799" y="0"/>
                </a:moveTo>
                <a:lnTo>
                  <a:pt x="25025" y="1003"/>
                </a:lnTo>
                <a:lnTo>
                  <a:pt x="22518" y="1908"/>
                </a:lnTo>
                <a:lnTo>
                  <a:pt x="22831" y="4957"/>
                </a:lnTo>
                <a:lnTo>
                  <a:pt x="23333" y="9822"/>
                </a:lnTo>
                <a:lnTo>
                  <a:pt x="20577" y="10901"/>
                </a:lnTo>
                <a:lnTo>
                  <a:pt x="19337" y="6405"/>
                </a:lnTo>
                <a:lnTo>
                  <a:pt x="17952" y="6790"/>
                </a:lnTo>
                <a:lnTo>
                  <a:pt x="17938" y="6794"/>
                </a:lnTo>
                <a:lnTo>
                  <a:pt x="14371" y="7789"/>
                </a:lnTo>
                <a:lnTo>
                  <a:pt x="15771" y="14246"/>
                </a:lnTo>
                <a:lnTo>
                  <a:pt x="8865" y="16208"/>
                </a:lnTo>
                <a:lnTo>
                  <a:pt x="8538" y="13300"/>
                </a:lnTo>
                <a:lnTo>
                  <a:pt x="4151" y="13103"/>
                </a:lnTo>
                <a:lnTo>
                  <a:pt x="3714" y="11534"/>
                </a:lnTo>
                <a:lnTo>
                  <a:pt x="3174" y="9596"/>
                </a:lnTo>
                <a:lnTo>
                  <a:pt x="0" y="9596"/>
                </a:lnTo>
                <a:lnTo>
                  <a:pt x="1245" y="20722"/>
                </a:lnTo>
                <a:lnTo>
                  <a:pt x="27799" y="19211"/>
                </a:lnTo>
                <a:lnTo>
                  <a:pt x="27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75"/>
        <p:cNvGrpSpPr/>
        <p:nvPr/>
      </p:nvGrpSpPr>
      <p:grpSpPr>
        <a:xfrm>
          <a:off x="0" y="0"/>
          <a:ext cx="0" cy="0"/>
          <a:chOff x="0" y="0"/>
          <a:chExt cx="0" cy="0"/>
        </a:xfrm>
      </p:grpSpPr>
      <p:sp>
        <p:nvSpPr>
          <p:cNvPr id="176" name="Google Shape;176;p19"/>
          <p:cNvSpPr/>
          <p:nvPr/>
        </p:nvSpPr>
        <p:spPr>
          <a:xfrm rot="10800000" flipH="1">
            <a:off x="297988" y="320781"/>
            <a:ext cx="8548080" cy="4501932"/>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177" name="Google Shape;177;p19"/>
          <p:cNvSpPr txBox="1">
            <a:spLocks noGrp="1"/>
          </p:cNvSpPr>
          <p:nvPr>
            <p:ph type="body" idx="1"/>
          </p:nvPr>
        </p:nvSpPr>
        <p:spPr>
          <a:xfrm>
            <a:off x="748475" y="1340575"/>
            <a:ext cx="3502800" cy="31137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accent5"/>
              </a:buClr>
              <a:buSzPts val="1400"/>
              <a:buFont typeface="Catamaran"/>
              <a:buChar char="●"/>
              <a:defRPr/>
            </a:lvl1pPr>
            <a:lvl2pPr marL="914400" lvl="1" indent="-330200" rtl="0">
              <a:spcBef>
                <a:spcPts val="0"/>
              </a:spcBef>
              <a:spcAft>
                <a:spcPts val="0"/>
              </a:spcAft>
              <a:buClr>
                <a:srgbClr val="FFFDF7"/>
              </a:buClr>
              <a:buSzPts val="1600"/>
              <a:buFont typeface="Catamaran"/>
              <a:buChar char="○"/>
              <a:defRPr/>
            </a:lvl2pPr>
            <a:lvl3pPr marL="1371600" lvl="2" indent="-330200" rtl="0">
              <a:spcBef>
                <a:spcPts val="0"/>
              </a:spcBef>
              <a:spcAft>
                <a:spcPts val="0"/>
              </a:spcAft>
              <a:buClr>
                <a:srgbClr val="FFFDF7"/>
              </a:buClr>
              <a:buSzPts val="1600"/>
              <a:buFont typeface="Catamaran"/>
              <a:buChar char="■"/>
              <a:defRPr/>
            </a:lvl3pPr>
            <a:lvl4pPr marL="1828800" lvl="3" indent="-330200" rtl="0">
              <a:spcBef>
                <a:spcPts val="0"/>
              </a:spcBef>
              <a:spcAft>
                <a:spcPts val="0"/>
              </a:spcAft>
              <a:buClr>
                <a:srgbClr val="FFFDF7"/>
              </a:buClr>
              <a:buSzPts val="1600"/>
              <a:buFont typeface="Catamaran"/>
              <a:buChar char="●"/>
              <a:defRPr/>
            </a:lvl4pPr>
            <a:lvl5pPr marL="2286000" lvl="4" indent="-330200" rtl="0">
              <a:spcBef>
                <a:spcPts val="0"/>
              </a:spcBef>
              <a:spcAft>
                <a:spcPts val="0"/>
              </a:spcAft>
              <a:buClr>
                <a:srgbClr val="FFFDF7"/>
              </a:buClr>
              <a:buSzPts val="1600"/>
              <a:buFont typeface="Catamaran"/>
              <a:buChar char="○"/>
              <a:defRPr/>
            </a:lvl5pPr>
            <a:lvl6pPr marL="2743200" lvl="5" indent="-330200" rtl="0">
              <a:spcBef>
                <a:spcPts val="0"/>
              </a:spcBef>
              <a:spcAft>
                <a:spcPts val="0"/>
              </a:spcAft>
              <a:buClr>
                <a:srgbClr val="FFFDF7"/>
              </a:buClr>
              <a:buSzPts val="1600"/>
              <a:buFont typeface="Catamaran"/>
              <a:buChar char="■"/>
              <a:defRPr/>
            </a:lvl6pPr>
            <a:lvl7pPr marL="3200400" lvl="6" indent="-330200" rtl="0">
              <a:spcBef>
                <a:spcPts val="0"/>
              </a:spcBef>
              <a:spcAft>
                <a:spcPts val="0"/>
              </a:spcAft>
              <a:buClr>
                <a:srgbClr val="FFFDF7"/>
              </a:buClr>
              <a:buSzPts val="1600"/>
              <a:buFont typeface="Catamaran"/>
              <a:buChar char="●"/>
              <a:defRPr/>
            </a:lvl7pPr>
            <a:lvl8pPr marL="3657600" lvl="7" indent="-330200" rtl="0">
              <a:spcBef>
                <a:spcPts val="0"/>
              </a:spcBef>
              <a:spcAft>
                <a:spcPts val="0"/>
              </a:spcAft>
              <a:buClr>
                <a:srgbClr val="FFFDF7"/>
              </a:buClr>
              <a:buSzPts val="1600"/>
              <a:buFont typeface="Catamaran"/>
              <a:buChar char="○"/>
              <a:defRPr/>
            </a:lvl8pPr>
            <a:lvl9pPr marL="4114800" lvl="8" indent="-330200" rtl="0">
              <a:spcBef>
                <a:spcPts val="0"/>
              </a:spcBef>
              <a:spcAft>
                <a:spcPts val="0"/>
              </a:spcAft>
              <a:buClr>
                <a:srgbClr val="FFFDF7"/>
              </a:buClr>
              <a:buSzPts val="1600"/>
              <a:buFont typeface="Catamaran"/>
              <a:buChar char="■"/>
              <a:defRPr/>
            </a:lvl9pPr>
          </a:lstStyle>
          <a:p>
            <a:endParaRPr/>
          </a:p>
        </p:txBody>
      </p:sp>
      <p:sp>
        <p:nvSpPr>
          <p:cNvPr id="178" name="Google Shape;178;p19"/>
          <p:cNvSpPr txBox="1">
            <a:spLocks noGrp="1"/>
          </p:cNvSpPr>
          <p:nvPr>
            <p:ph type="title"/>
          </p:nvPr>
        </p:nvSpPr>
        <p:spPr>
          <a:xfrm>
            <a:off x="748475"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19"/>
          <p:cNvSpPr txBox="1">
            <a:spLocks noGrp="1"/>
          </p:cNvSpPr>
          <p:nvPr>
            <p:ph type="body" idx="2"/>
          </p:nvPr>
        </p:nvSpPr>
        <p:spPr>
          <a:xfrm>
            <a:off x="4572000" y="1340575"/>
            <a:ext cx="3502800" cy="31137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accent5"/>
              </a:buClr>
              <a:buSzPts val="1400"/>
              <a:buFont typeface="Catamaran"/>
              <a:buChar char="●"/>
              <a:defRPr/>
            </a:lvl1pPr>
            <a:lvl2pPr marL="914400" lvl="1" indent="-330200" rtl="0">
              <a:spcBef>
                <a:spcPts val="0"/>
              </a:spcBef>
              <a:spcAft>
                <a:spcPts val="0"/>
              </a:spcAft>
              <a:buClr>
                <a:srgbClr val="FFFDF7"/>
              </a:buClr>
              <a:buSzPts val="1600"/>
              <a:buFont typeface="Catamaran"/>
              <a:buChar char="○"/>
              <a:defRPr/>
            </a:lvl2pPr>
            <a:lvl3pPr marL="1371600" lvl="2" indent="-330200" rtl="0">
              <a:spcBef>
                <a:spcPts val="0"/>
              </a:spcBef>
              <a:spcAft>
                <a:spcPts val="0"/>
              </a:spcAft>
              <a:buClr>
                <a:srgbClr val="FFFDF7"/>
              </a:buClr>
              <a:buSzPts val="1600"/>
              <a:buFont typeface="Catamaran"/>
              <a:buChar char="■"/>
              <a:defRPr/>
            </a:lvl3pPr>
            <a:lvl4pPr marL="1828800" lvl="3" indent="-330200" rtl="0">
              <a:spcBef>
                <a:spcPts val="0"/>
              </a:spcBef>
              <a:spcAft>
                <a:spcPts val="0"/>
              </a:spcAft>
              <a:buClr>
                <a:srgbClr val="FFFDF7"/>
              </a:buClr>
              <a:buSzPts val="1600"/>
              <a:buFont typeface="Catamaran"/>
              <a:buChar char="●"/>
              <a:defRPr/>
            </a:lvl4pPr>
            <a:lvl5pPr marL="2286000" lvl="4" indent="-330200" rtl="0">
              <a:spcBef>
                <a:spcPts val="0"/>
              </a:spcBef>
              <a:spcAft>
                <a:spcPts val="0"/>
              </a:spcAft>
              <a:buClr>
                <a:srgbClr val="FFFDF7"/>
              </a:buClr>
              <a:buSzPts val="1600"/>
              <a:buFont typeface="Catamaran"/>
              <a:buChar char="○"/>
              <a:defRPr/>
            </a:lvl5pPr>
            <a:lvl6pPr marL="2743200" lvl="5" indent="-330200" rtl="0">
              <a:spcBef>
                <a:spcPts val="0"/>
              </a:spcBef>
              <a:spcAft>
                <a:spcPts val="0"/>
              </a:spcAft>
              <a:buClr>
                <a:srgbClr val="FFFDF7"/>
              </a:buClr>
              <a:buSzPts val="1600"/>
              <a:buFont typeface="Catamaran"/>
              <a:buChar char="■"/>
              <a:defRPr/>
            </a:lvl6pPr>
            <a:lvl7pPr marL="3200400" lvl="6" indent="-330200" rtl="0">
              <a:spcBef>
                <a:spcPts val="0"/>
              </a:spcBef>
              <a:spcAft>
                <a:spcPts val="0"/>
              </a:spcAft>
              <a:buClr>
                <a:srgbClr val="FFFDF7"/>
              </a:buClr>
              <a:buSzPts val="1600"/>
              <a:buFont typeface="Catamaran"/>
              <a:buChar char="●"/>
              <a:defRPr/>
            </a:lvl7pPr>
            <a:lvl8pPr marL="3657600" lvl="7" indent="-330200" rtl="0">
              <a:spcBef>
                <a:spcPts val="0"/>
              </a:spcBef>
              <a:spcAft>
                <a:spcPts val="0"/>
              </a:spcAft>
              <a:buClr>
                <a:srgbClr val="FFFDF7"/>
              </a:buClr>
              <a:buSzPts val="1600"/>
              <a:buFont typeface="Catamaran"/>
              <a:buChar char="○"/>
              <a:defRPr/>
            </a:lvl8pPr>
            <a:lvl9pPr marL="4114800" lvl="8" indent="-330200" rtl="0">
              <a:spcBef>
                <a:spcPts val="0"/>
              </a:spcBef>
              <a:spcAft>
                <a:spcPts val="0"/>
              </a:spcAft>
              <a:buClr>
                <a:srgbClr val="FFFDF7"/>
              </a:buClr>
              <a:buSzPts val="1600"/>
              <a:buFont typeface="Catamaran"/>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0"/>
        <p:cNvGrpSpPr/>
        <p:nvPr/>
      </p:nvGrpSpPr>
      <p:grpSpPr>
        <a:xfrm>
          <a:off x="0" y="0"/>
          <a:ext cx="0" cy="0"/>
          <a:chOff x="0" y="0"/>
          <a:chExt cx="0" cy="0"/>
        </a:xfrm>
      </p:grpSpPr>
      <p:sp>
        <p:nvSpPr>
          <p:cNvPr id="181" name="Google Shape;181;p20"/>
          <p:cNvSpPr/>
          <p:nvPr/>
        </p:nvSpPr>
        <p:spPr>
          <a:xfrm rot="-271227" flipH="1">
            <a:off x="-114386" y="2094331"/>
            <a:ext cx="9344701" cy="3630708"/>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p20"/>
          <p:cNvSpPr txBox="1">
            <a:spLocks noGrp="1"/>
          </p:cNvSpPr>
          <p:nvPr>
            <p:ph type="subTitle" idx="1"/>
          </p:nvPr>
        </p:nvSpPr>
        <p:spPr>
          <a:xfrm>
            <a:off x="940475" y="2874075"/>
            <a:ext cx="2069100" cy="775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84" name="Google Shape;184;p20"/>
          <p:cNvSpPr txBox="1">
            <a:spLocks noGrp="1"/>
          </p:cNvSpPr>
          <p:nvPr>
            <p:ph type="subTitle" idx="2"/>
          </p:nvPr>
        </p:nvSpPr>
        <p:spPr>
          <a:xfrm>
            <a:off x="940475" y="2469675"/>
            <a:ext cx="2069100" cy="338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85" name="Google Shape;185;p20"/>
          <p:cNvSpPr txBox="1">
            <a:spLocks noGrp="1"/>
          </p:cNvSpPr>
          <p:nvPr>
            <p:ph type="subTitle" idx="3"/>
          </p:nvPr>
        </p:nvSpPr>
        <p:spPr>
          <a:xfrm>
            <a:off x="3537450" y="2874075"/>
            <a:ext cx="2069100" cy="775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86" name="Google Shape;186;p20"/>
          <p:cNvSpPr txBox="1">
            <a:spLocks noGrp="1"/>
          </p:cNvSpPr>
          <p:nvPr>
            <p:ph type="subTitle" idx="4"/>
          </p:nvPr>
        </p:nvSpPr>
        <p:spPr>
          <a:xfrm>
            <a:off x="3537450" y="2469675"/>
            <a:ext cx="2069100" cy="338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87" name="Google Shape;187;p20"/>
          <p:cNvSpPr txBox="1">
            <a:spLocks noGrp="1"/>
          </p:cNvSpPr>
          <p:nvPr>
            <p:ph type="subTitle" idx="5"/>
          </p:nvPr>
        </p:nvSpPr>
        <p:spPr>
          <a:xfrm>
            <a:off x="6134425" y="2874075"/>
            <a:ext cx="2069100" cy="775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88" name="Google Shape;188;p20"/>
          <p:cNvSpPr txBox="1">
            <a:spLocks noGrp="1"/>
          </p:cNvSpPr>
          <p:nvPr>
            <p:ph type="subTitle" idx="6"/>
          </p:nvPr>
        </p:nvSpPr>
        <p:spPr>
          <a:xfrm>
            <a:off x="6134425" y="2469675"/>
            <a:ext cx="2069100" cy="338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89" name="Google Shape;189;p20"/>
          <p:cNvSpPr/>
          <p:nvPr/>
        </p:nvSpPr>
        <p:spPr>
          <a:xfrm>
            <a:off x="292263" y="930589"/>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511281" y="275246"/>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20"/>
          <p:cNvPicPr preferRelativeResize="0"/>
          <p:nvPr/>
        </p:nvPicPr>
        <p:blipFill>
          <a:blip r:embed="rId2">
            <a:alphaModFix/>
          </a:blip>
          <a:stretch>
            <a:fillRect/>
          </a:stretch>
        </p:blipFill>
        <p:spPr>
          <a:xfrm rot="180001">
            <a:off x="-18300" y="4418433"/>
            <a:ext cx="9180574" cy="119443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rot="-271198" flipH="1">
            <a:off x="-279755" y="2028820"/>
            <a:ext cx="9247693" cy="3630708"/>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0"/>
            <a:ext cx="9326816" cy="4291271"/>
          </a:xfrm>
          <a:custGeom>
            <a:avLst/>
            <a:gdLst/>
            <a:ahLst/>
            <a:cxnLst/>
            <a:rect l="l" t="t" r="r" b="b"/>
            <a:pathLst>
              <a:path w="69053" h="30174" extrusionOk="0">
                <a:moveTo>
                  <a:pt x="0" y="1"/>
                </a:moveTo>
                <a:lnTo>
                  <a:pt x="0" y="30173"/>
                </a:lnTo>
                <a:lnTo>
                  <a:pt x="775" y="1294"/>
                </a:lnTo>
                <a:lnTo>
                  <a:pt x="690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blip>
          <a:stretch>
            <a:fillRect/>
          </a:stretch>
        </p:blipFill>
        <p:spPr>
          <a:xfrm>
            <a:off x="6385437" y="2017275"/>
            <a:ext cx="2841451" cy="3425125"/>
          </a:xfrm>
          <a:prstGeom prst="rect">
            <a:avLst/>
          </a:prstGeom>
          <a:noFill/>
          <a:ln>
            <a:noFill/>
          </a:ln>
        </p:spPr>
      </p:pic>
      <p:grpSp>
        <p:nvGrpSpPr>
          <p:cNvPr id="21" name="Google Shape;21;p3"/>
          <p:cNvGrpSpPr/>
          <p:nvPr/>
        </p:nvGrpSpPr>
        <p:grpSpPr>
          <a:xfrm>
            <a:off x="477125" y="-138300"/>
            <a:ext cx="1266169" cy="5634188"/>
            <a:chOff x="1839125" y="-138300"/>
            <a:chExt cx="1266169" cy="5634188"/>
          </a:xfrm>
        </p:grpSpPr>
        <p:sp>
          <p:nvSpPr>
            <p:cNvPr id="22" name="Google Shape;22;p3"/>
            <p:cNvSpPr/>
            <p:nvPr/>
          </p:nvSpPr>
          <p:spPr>
            <a:xfrm>
              <a:off x="1839125" y="-138300"/>
              <a:ext cx="1110025"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860070" y="-138300"/>
              <a:ext cx="245223"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flipH="1">
            <a:off x="-82878" y="4972055"/>
            <a:ext cx="8874716" cy="435006"/>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hasCustomPrompt="1"/>
          </p:nvPr>
        </p:nvSpPr>
        <p:spPr>
          <a:xfrm>
            <a:off x="4282627" y="1471600"/>
            <a:ext cx="1512600" cy="866700"/>
          </a:xfrm>
          <a:prstGeom prst="rect">
            <a:avLst/>
          </a:prstGeom>
          <a:noFill/>
        </p:spPr>
        <p:txBody>
          <a:bodyPr spcFirstLastPara="1" wrap="square" lIns="0" tIns="0" rIns="0" bIns="0" anchor="ctr" anchorCtr="0">
            <a:noAutofit/>
          </a:bodyPr>
          <a:lstStyle>
            <a:lvl1pPr lvl="0" algn="ctr" rtl="0">
              <a:spcBef>
                <a:spcPts val="0"/>
              </a:spcBef>
              <a:spcAft>
                <a:spcPts val="0"/>
              </a:spcAft>
              <a:buSzPts val="2500"/>
              <a:buNone/>
              <a:defRPr sz="7000">
                <a:solidFill>
                  <a:schemeClr val="accent6"/>
                </a:solidFill>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26" name="Google Shape;26;p3"/>
          <p:cNvSpPr txBox="1">
            <a:spLocks noGrp="1"/>
          </p:cNvSpPr>
          <p:nvPr>
            <p:ph type="title" idx="2"/>
          </p:nvPr>
        </p:nvSpPr>
        <p:spPr>
          <a:xfrm flipH="1">
            <a:off x="3211325" y="2532650"/>
            <a:ext cx="3655200" cy="678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3768277" y="3211123"/>
            <a:ext cx="2541300" cy="52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00"/>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4" name="Google Shape;194;p21"/>
          <p:cNvSpPr txBox="1">
            <a:spLocks noGrp="1"/>
          </p:cNvSpPr>
          <p:nvPr>
            <p:ph type="subTitle" idx="1"/>
          </p:nvPr>
        </p:nvSpPr>
        <p:spPr>
          <a:xfrm>
            <a:off x="1171800" y="2033663"/>
            <a:ext cx="1923900" cy="545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95" name="Google Shape;195;p21"/>
          <p:cNvSpPr txBox="1">
            <a:spLocks noGrp="1"/>
          </p:cNvSpPr>
          <p:nvPr>
            <p:ph type="subTitle" idx="2"/>
          </p:nvPr>
        </p:nvSpPr>
        <p:spPr>
          <a:xfrm>
            <a:off x="1171800" y="1663638"/>
            <a:ext cx="1923900" cy="338400"/>
          </a:xfrm>
          <a:prstGeom prst="rect">
            <a:avLst/>
          </a:prstGeom>
        </p:spPr>
        <p:txBody>
          <a:bodyPr spcFirstLastPara="1" wrap="square" lIns="0" tIns="0" rIns="0" bIns="0" anchor="t" anchorCtr="0">
            <a:noAutofit/>
          </a:bodyPr>
          <a:lstStyle>
            <a:lvl1pPr lvl="0" algn="r"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96" name="Google Shape;196;p21"/>
          <p:cNvSpPr txBox="1">
            <a:spLocks noGrp="1"/>
          </p:cNvSpPr>
          <p:nvPr>
            <p:ph type="subTitle" idx="3"/>
          </p:nvPr>
        </p:nvSpPr>
        <p:spPr>
          <a:xfrm>
            <a:off x="1171800" y="3541538"/>
            <a:ext cx="1923900" cy="545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97" name="Google Shape;197;p21"/>
          <p:cNvSpPr txBox="1">
            <a:spLocks noGrp="1"/>
          </p:cNvSpPr>
          <p:nvPr>
            <p:ph type="subTitle" idx="4"/>
          </p:nvPr>
        </p:nvSpPr>
        <p:spPr>
          <a:xfrm>
            <a:off x="1171800" y="3171513"/>
            <a:ext cx="1923900" cy="338400"/>
          </a:xfrm>
          <a:prstGeom prst="rect">
            <a:avLst/>
          </a:prstGeom>
        </p:spPr>
        <p:txBody>
          <a:bodyPr spcFirstLastPara="1" wrap="square" lIns="0" tIns="0" rIns="0" bIns="0" anchor="t" anchorCtr="0">
            <a:noAutofit/>
          </a:bodyPr>
          <a:lstStyle>
            <a:lvl1pPr lvl="0" algn="r"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98" name="Google Shape;198;p21"/>
          <p:cNvSpPr txBox="1">
            <a:spLocks noGrp="1"/>
          </p:cNvSpPr>
          <p:nvPr>
            <p:ph type="subTitle" idx="5"/>
          </p:nvPr>
        </p:nvSpPr>
        <p:spPr>
          <a:xfrm>
            <a:off x="6048300" y="2033663"/>
            <a:ext cx="1923900" cy="545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199" name="Google Shape;199;p21"/>
          <p:cNvSpPr txBox="1">
            <a:spLocks noGrp="1"/>
          </p:cNvSpPr>
          <p:nvPr>
            <p:ph type="subTitle" idx="6"/>
          </p:nvPr>
        </p:nvSpPr>
        <p:spPr>
          <a:xfrm>
            <a:off x="6048300" y="1663638"/>
            <a:ext cx="19239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00" name="Google Shape;200;p21"/>
          <p:cNvSpPr txBox="1">
            <a:spLocks noGrp="1"/>
          </p:cNvSpPr>
          <p:nvPr>
            <p:ph type="subTitle" idx="7"/>
          </p:nvPr>
        </p:nvSpPr>
        <p:spPr>
          <a:xfrm>
            <a:off x="6048300" y="3541538"/>
            <a:ext cx="1923900" cy="545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01" name="Google Shape;201;p21"/>
          <p:cNvSpPr txBox="1">
            <a:spLocks noGrp="1"/>
          </p:cNvSpPr>
          <p:nvPr>
            <p:ph type="subTitle" idx="8"/>
          </p:nvPr>
        </p:nvSpPr>
        <p:spPr>
          <a:xfrm>
            <a:off x="6048300" y="3171513"/>
            <a:ext cx="19239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02" name="Google Shape;202;p21"/>
          <p:cNvSpPr/>
          <p:nvPr/>
        </p:nvSpPr>
        <p:spPr>
          <a:xfrm flipH="1">
            <a:off x="269285" y="4617827"/>
            <a:ext cx="8874716" cy="892383"/>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flipH="1">
            <a:off x="4044926" y="4912738"/>
            <a:ext cx="4372376" cy="302551"/>
          </a:xfrm>
          <a:custGeom>
            <a:avLst/>
            <a:gdLst/>
            <a:ahLst/>
            <a:cxnLst/>
            <a:rect l="l" t="t" r="r" b="b"/>
            <a:pathLst>
              <a:path w="34458" h="3142" extrusionOk="0">
                <a:moveTo>
                  <a:pt x="34458" y="0"/>
                </a:moveTo>
                <a:lnTo>
                  <a:pt x="1" y="2365"/>
                </a:lnTo>
                <a:lnTo>
                  <a:pt x="4" y="2421"/>
                </a:lnTo>
                <a:lnTo>
                  <a:pt x="34400" y="62"/>
                </a:lnTo>
                <a:lnTo>
                  <a:pt x="34400" y="694"/>
                </a:lnTo>
                <a:lnTo>
                  <a:pt x="450" y="3084"/>
                </a:lnTo>
                <a:lnTo>
                  <a:pt x="454" y="3141"/>
                </a:lnTo>
                <a:lnTo>
                  <a:pt x="34431" y="749"/>
                </a:lnTo>
                <a:lnTo>
                  <a:pt x="34458" y="747"/>
                </a:lnTo>
                <a:lnTo>
                  <a:pt x="34458"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21"/>
          <p:cNvGrpSpPr/>
          <p:nvPr/>
        </p:nvGrpSpPr>
        <p:grpSpPr>
          <a:xfrm flipH="1">
            <a:off x="3151131" y="4844002"/>
            <a:ext cx="585023" cy="232675"/>
            <a:chOff x="2558525" y="3257400"/>
            <a:chExt cx="143125" cy="56925"/>
          </a:xfrm>
        </p:grpSpPr>
        <p:sp>
          <p:nvSpPr>
            <p:cNvPr id="205" name="Google Shape;205;p21"/>
            <p:cNvSpPr/>
            <p:nvPr/>
          </p:nvSpPr>
          <p:spPr>
            <a:xfrm>
              <a:off x="2597925" y="3272525"/>
              <a:ext cx="40025" cy="21075"/>
            </a:xfrm>
            <a:custGeom>
              <a:avLst/>
              <a:gdLst/>
              <a:ahLst/>
              <a:cxnLst/>
              <a:rect l="l" t="t" r="r" b="b"/>
              <a:pathLst>
                <a:path w="1601" h="843" extrusionOk="0">
                  <a:moveTo>
                    <a:pt x="13" y="1"/>
                  </a:moveTo>
                  <a:lnTo>
                    <a:pt x="1" y="57"/>
                  </a:lnTo>
                  <a:lnTo>
                    <a:pt x="659" y="201"/>
                  </a:lnTo>
                  <a:lnTo>
                    <a:pt x="911" y="666"/>
                  </a:lnTo>
                  <a:lnTo>
                    <a:pt x="1586" y="843"/>
                  </a:lnTo>
                  <a:lnTo>
                    <a:pt x="1600" y="788"/>
                  </a:lnTo>
                  <a:lnTo>
                    <a:pt x="950" y="617"/>
                  </a:lnTo>
                  <a:lnTo>
                    <a:pt x="697" y="152"/>
                  </a:lnTo>
                  <a:lnTo>
                    <a:pt x="13" y="1"/>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2626150" y="3282125"/>
              <a:ext cx="75500" cy="32200"/>
            </a:xfrm>
            <a:custGeom>
              <a:avLst/>
              <a:gdLst/>
              <a:ahLst/>
              <a:cxnLst/>
              <a:rect l="l" t="t" r="r" b="b"/>
              <a:pathLst>
                <a:path w="3020" h="1288" extrusionOk="0">
                  <a:moveTo>
                    <a:pt x="1263" y="59"/>
                  </a:moveTo>
                  <a:lnTo>
                    <a:pt x="2846" y="882"/>
                  </a:lnTo>
                  <a:lnTo>
                    <a:pt x="1004" y="1227"/>
                  </a:lnTo>
                  <a:lnTo>
                    <a:pt x="78" y="786"/>
                  </a:lnTo>
                  <a:lnTo>
                    <a:pt x="404" y="139"/>
                  </a:lnTo>
                  <a:lnTo>
                    <a:pt x="1263" y="59"/>
                  </a:lnTo>
                  <a:close/>
                  <a:moveTo>
                    <a:pt x="1274" y="0"/>
                  </a:moveTo>
                  <a:lnTo>
                    <a:pt x="367" y="84"/>
                  </a:lnTo>
                  <a:lnTo>
                    <a:pt x="1" y="813"/>
                  </a:lnTo>
                  <a:lnTo>
                    <a:pt x="996" y="1288"/>
                  </a:lnTo>
                  <a:lnTo>
                    <a:pt x="3019" y="909"/>
                  </a:lnTo>
                  <a:lnTo>
                    <a:pt x="1282" y="5"/>
                  </a:lnTo>
                  <a:lnTo>
                    <a:pt x="1274"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p:nvPr/>
          </p:nvSpPr>
          <p:spPr>
            <a:xfrm>
              <a:off x="2558525" y="3257400"/>
              <a:ext cx="49250" cy="20350"/>
            </a:xfrm>
            <a:custGeom>
              <a:avLst/>
              <a:gdLst/>
              <a:ahLst/>
              <a:cxnLst/>
              <a:rect l="l" t="t" r="r" b="b"/>
              <a:pathLst>
                <a:path w="1970" h="814" extrusionOk="0">
                  <a:moveTo>
                    <a:pt x="97" y="0"/>
                  </a:moveTo>
                  <a:lnTo>
                    <a:pt x="1" y="556"/>
                  </a:lnTo>
                  <a:lnTo>
                    <a:pt x="1918" y="814"/>
                  </a:lnTo>
                  <a:lnTo>
                    <a:pt x="1970" y="547"/>
                  </a:lnTo>
                  <a:lnTo>
                    <a:pt x="97" y="0"/>
                  </a:lnTo>
                  <a:close/>
                </a:path>
              </a:pathLst>
            </a:custGeom>
            <a:solidFill>
              <a:srgbClr val="F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8" name="Google Shape;208;p21"/>
          <p:cNvPicPr preferRelativeResize="0"/>
          <p:nvPr/>
        </p:nvPicPr>
        <p:blipFill>
          <a:blip r:embed="rId2">
            <a:alphaModFix/>
          </a:blip>
          <a:stretch>
            <a:fillRect/>
          </a:stretch>
        </p:blipFill>
        <p:spPr>
          <a:xfrm flipH="1">
            <a:off x="-422350" y="2173925"/>
            <a:ext cx="2841451" cy="3425125"/>
          </a:xfrm>
          <a:prstGeom prst="rect">
            <a:avLst/>
          </a:prstGeom>
          <a:noFill/>
          <a:ln>
            <a:noFill/>
          </a:ln>
        </p:spPr>
      </p:pic>
      <p:grpSp>
        <p:nvGrpSpPr>
          <p:cNvPr id="209" name="Google Shape;209;p21"/>
          <p:cNvGrpSpPr/>
          <p:nvPr/>
        </p:nvGrpSpPr>
        <p:grpSpPr>
          <a:xfrm rot="10800000" flipH="1">
            <a:off x="8585400" y="2005495"/>
            <a:ext cx="634499" cy="3209797"/>
            <a:chOff x="-321875" y="-138300"/>
            <a:chExt cx="634499" cy="5634188"/>
          </a:xfrm>
        </p:grpSpPr>
        <p:sp>
          <p:nvSpPr>
            <p:cNvPr id="210" name="Google Shape;210;p21"/>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21"/>
          <p:cNvSpPr/>
          <p:nvPr/>
        </p:nvSpPr>
        <p:spPr>
          <a:xfrm>
            <a:off x="168738" y="810952"/>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13"/>
        <p:cNvGrpSpPr/>
        <p:nvPr/>
      </p:nvGrpSpPr>
      <p:grpSpPr>
        <a:xfrm>
          <a:off x="0" y="0"/>
          <a:ext cx="0" cy="0"/>
          <a:chOff x="0" y="0"/>
          <a:chExt cx="0" cy="0"/>
        </a:xfrm>
      </p:grpSpPr>
      <p:sp>
        <p:nvSpPr>
          <p:cNvPr id="214" name="Google Shape;214;p22"/>
          <p:cNvSpPr/>
          <p:nvPr/>
        </p:nvSpPr>
        <p:spPr>
          <a:xfrm rot="10800000" flipH="1">
            <a:off x="297988" y="320781"/>
            <a:ext cx="8548080" cy="4501932"/>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215" name="Google Shape;215;p22"/>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748500" y="1948175"/>
            <a:ext cx="2232000" cy="717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17" name="Google Shape;217;p22"/>
          <p:cNvSpPr txBox="1">
            <a:spLocks noGrp="1"/>
          </p:cNvSpPr>
          <p:nvPr>
            <p:ph type="subTitle" idx="2"/>
          </p:nvPr>
        </p:nvSpPr>
        <p:spPr>
          <a:xfrm>
            <a:off x="748500" y="1578150"/>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18" name="Google Shape;218;p22"/>
          <p:cNvSpPr txBox="1">
            <a:spLocks noGrp="1"/>
          </p:cNvSpPr>
          <p:nvPr>
            <p:ph type="subTitle" idx="3"/>
          </p:nvPr>
        </p:nvSpPr>
        <p:spPr>
          <a:xfrm>
            <a:off x="3456000" y="1948175"/>
            <a:ext cx="2232000" cy="717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19" name="Google Shape;219;p22"/>
          <p:cNvSpPr txBox="1">
            <a:spLocks noGrp="1"/>
          </p:cNvSpPr>
          <p:nvPr>
            <p:ph type="subTitle" idx="4"/>
          </p:nvPr>
        </p:nvSpPr>
        <p:spPr>
          <a:xfrm>
            <a:off x="3456000" y="1578150"/>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solidFill>
                  <a:srgbClr val="3E5E81"/>
                </a:solidFill>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20" name="Google Shape;220;p22"/>
          <p:cNvSpPr txBox="1">
            <a:spLocks noGrp="1"/>
          </p:cNvSpPr>
          <p:nvPr>
            <p:ph type="subTitle" idx="5"/>
          </p:nvPr>
        </p:nvSpPr>
        <p:spPr>
          <a:xfrm>
            <a:off x="6163500" y="1948175"/>
            <a:ext cx="2232000" cy="717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21" name="Google Shape;221;p22"/>
          <p:cNvSpPr txBox="1">
            <a:spLocks noGrp="1"/>
          </p:cNvSpPr>
          <p:nvPr>
            <p:ph type="subTitle" idx="6"/>
          </p:nvPr>
        </p:nvSpPr>
        <p:spPr>
          <a:xfrm>
            <a:off x="6163500" y="1578150"/>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22" name="Google Shape;222;p22"/>
          <p:cNvSpPr txBox="1">
            <a:spLocks noGrp="1"/>
          </p:cNvSpPr>
          <p:nvPr>
            <p:ph type="subTitle" idx="7"/>
          </p:nvPr>
        </p:nvSpPr>
        <p:spPr>
          <a:xfrm>
            <a:off x="748513" y="3420075"/>
            <a:ext cx="2232000" cy="717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23" name="Google Shape;223;p22"/>
          <p:cNvSpPr txBox="1">
            <a:spLocks noGrp="1"/>
          </p:cNvSpPr>
          <p:nvPr>
            <p:ph type="subTitle" idx="8"/>
          </p:nvPr>
        </p:nvSpPr>
        <p:spPr>
          <a:xfrm>
            <a:off x="748513" y="3050050"/>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24" name="Google Shape;224;p22"/>
          <p:cNvSpPr txBox="1">
            <a:spLocks noGrp="1"/>
          </p:cNvSpPr>
          <p:nvPr>
            <p:ph type="subTitle" idx="9"/>
          </p:nvPr>
        </p:nvSpPr>
        <p:spPr>
          <a:xfrm>
            <a:off x="3456013" y="3420075"/>
            <a:ext cx="2232000" cy="717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25" name="Google Shape;225;p22"/>
          <p:cNvSpPr txBox="1">
            <a:spLocks noGrp="1"/>
          </p:cNvSpPr>
          <p:nvPr>
            <p:ph type="subTitle" idx="13"/>
          </p:nvPr>
        </p:nvSpPr>
        <p:spPr>
          <a:xfrm>
            <a:off x="3456013" y="3050050"/>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grpSp>
        <p:nvGrpSpPr>
          <p:cNvPr id="226" name="Google Shape;226;p22"/>
          <p:cNvGrpSpPr/>
          <p:nvPr/>
        </p:nvGrpSpPr>
        <p:grpSpPr>
          <a:xfrm rot="10800000" flipH="1">
            <a:off x="-950550" y="-245350"/>
            <a:ext cx="1266169" cy="5634188"/>
            <a:chOff x="1839125" y="-138300"/>
            <a:chExt cx="1266169" cy="5634188"/>
          </a:xfrm>
        </p:grpSpPr>
        <p:sp>
          <p:nvSpPr>
            <p:cNvPr id="227" name="Google Shape;227;p22"/>
            <p:cNvSpPr/>
            <p:nvPr/>
          </p:nvSpPr>
          <p:spPr>
            <a:xfrm>
              <a:off x="1839125" y="-138300"/>
              <a:ext cx="1110025"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2860070" y="-138300"/>
              <a:ext cx="245223"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22"/>
          <p:cNvSpPr/>
          <p:nvPr/>
        </p:nvSpPr>
        <p:spPr>
          <a:xfrm rot="10800000">
            <a:off x="-1487628" y="-150799"/>
            <a:ext cx="8874716" cy="435006"/>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0"/>
        <p:cNvGrpSpPr/>
        <p:nvPr/>
      </p:nvGrpSpPr>
      <p:grpSpPr>
        <a:xfrm>
          <a:off x="0" y="0"/>
          <a:ext cx="0" cy="0"/>
          <a:chOff x="0" y="0"/>
          <a:chExt cx="0" cy="0"/>
        </a:xfrm>
      </p:grpSpPr>
      <p:pic>
        <p:nvPicPr>
          <p:cNvPr id="231" name="Google Shape;231;p23"/>
          <p:cNvPicPr preferRelativeResize="0"/>
          <p:nvPr/>
        </p:nvPicPr>
        <p:blipFill>
          <a:blip r:embed="rId2">
            <a:alphaModFix/>
          </a:blip>
          <a:stretch>
            <a:fillRect/>
          </a:stretch>
        </p:blipFill>
        <p:spPr>
          <a:xfrm rot="-155999" flipH="1">
            <a:off x="1" y="4513155"/>
            <a:ext cx="9180575" cy="1152144"/>
          </a:xfrm>
          <a:prstGeom prst="rect">
            <a:avLst/>
          </a:prstGeom>
          <a:noFill/>
          <a:ln>
            <a:noFill/>
          </a:ln>
        </p:spPr>
      </p:pic>
      <p:sp>
        <p:nvSpPr>
          <p:cNvPr id="232" name="Google Shape;232;p23"/>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3" name="Google Shape;233;p23"/>
          <p:cNvSpPr txBox="1">
            <a:spLocks noGrp="1"/>
          </p:cNvSpPr>
          <p:nvPr>
            <p:ph type="subTitle" idx="1"/>
          </p:nvPr>
        </p:nvSpPr>
        <p:spPr>
          <a:xfrm>
            <a:off x="926650" y="2014338"/>
            <a:ext cx="2232000" cy="512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34" name="Google Shape;234;p23"/>
          <p:cNvSpPr txBox="1">
            <a:spLocks noGrp="1"/>
          </p:cNvSpPr>
          <p:nvPr>
            <p:ph type="subTitle" idx="2"/>
          </p:nvPr>
        </p:nvSpPr>
        <p:spPr>
          <a:xfrm>
            <a:off x="926650" y="1644300"/>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35" name="Google Shape;235;p23"/>
          <p:cNvSpPr txBox="1">
            <a:spLocks noGrp="1"/>
          </p:cNvSpPr>
          <p:nvPr>
            <p:ph type="subTitle" idx="3"/>
          </p:nvPr>
        </p:nvSpPr>
        <p:spPr>
          <a:xfrm>
            <a:off x="3456000" y="2014338"/>
            <a:ext cx="2232000" cy="512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36" name="Google Shape;236;p23"/>
          <p:cNvSpPr txBox="1">
            <a:spLocks noGrp="1"/>
          </p:cNvSpPr>
          <p:nvPr>
            <p:ph type="subTitle" idx="4"/>
          </p:nvPr>
        </p:nvSpPr>
        <p:spPr>
          <a:xfrm>
            <a:off x="3456000" y="1644300"/>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37" name="Google Shape;237;p23"/>
          <p:cNvSpPr txBox="1">
            <a:spLocks noGrp="1"/>
          </p:cNvSpPr>
          <p:nvPr>
            <p:ph type="subTitle" idx="5"/>
          </p:nvPr>
        </p:nvSpPr>
        <p:spPr>
          <a:xfrm>
            <a:off x="5985350" y="2014338"/>
            <a:ext cx="2232000" cy="512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38" name="Google Shape;238;p23"/>
          <p:cNvSpPr txBox="1">
            <a:spLocks noGrp="1"/>
          </p:cNvSpPr>
          <p:nvPr>
            <p:ph type="subTitle" idx="6"/>
          </p:nvPr>
        </p:nvSpPr>
        <p:spPr>
          <a:xfrm>
            <a:off x="5985350" y="1644300"/>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39" name="Google Shape;239;p23"/>
          <p:cNvSpPr txBox="1">
            <a:spLocks noGrp="1"/>
          </p:cNvSpPr>
          <p:nvPr>
            <p:ph type="subTitle" idx="7"/>
          </p:nvPr>
        </p:nvSpPr>
        <p:spPr>
          <a:xfrm>
            <a:off x="926650" y="3518675"/>
            <a:ext cx="2232000" cy="512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40" name="Google Shape;240;p23"/>
          <p:cNvSpPr txBox="1">
            <a:spLocks noGrp="1"/>
          </p:cNvSpPr>
          <p:nvPr>
            <p:ph type="subTitle" idx="8"/>
          </p:nvPr>
        </p:nvSpPr>
        <p:spPr>
          <a:xfrm>
            <a:off x="926650" y="3148638"/>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41" name="Google Shape;241;p23"/>
          <p:cNvSpPr txBox="1">
            <a:spLocks noGrp="1"/>
          </p:cNvSpPr>
          <p:nvPr>
            <p:ph type="subTitle" idx="9"/>
          </p:nvPr>
        </p:nvSpPr>
        <p:spPr>
          <a:xfrm>
            <a:off x="3456000" y="3518675"/>
            <a:ext cx="2232000" cy="512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42" name="Google Shape;242;p23"/>
          <p:cNvSpPr txBox="1">
            <a:spLocks noGrp="1"/>
          </p:cNvSpPr>
          <p:nvPr>
            <p:ph type="subTitle" idx="13"/>
          </p:nvPr>
        </p:nvSpPr>
        <p:spPr>
          <a:xfrm>
            <a:off x="3456000" y="3148638"/>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43" name="Google Shape;243;p23"/>
          <p:cNvSpPr txBox="1">
            <a:spLocks noGrp="1"/>
          </p:cNvSpPr>
          <p:nvPr>
            <p:ph type="subTitle" idx="14"/>
          </p:nvPr>
        </p:nvSpPr>
        <p:spPr>
          <a:xfrm>
            <a:off x="5985350" y="3518675"/>
            <a:ext cx="2232000" cy="512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44" name="Google Shape;244;p23"/>
          <p:cNvSpPr txBox="1">
            <a:spLocks noGrp="1"/>
          </p:cNvSpPr>
          <p:nvPr>
            <p:ph type="subTitle" idx="15"/>
          </p:nvPr>
        </p:nvSpPr>
        <p:spPr>
          <a:xfrm>
            <a:off x="5985350" y="3148638"/>
            <a:ext cx="22320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45" name="Google Shape;245;p23"/>
          <p:cNvSpPr/>
          <p:nvPr/>
        </p:nvSpPr>
        <p:spPr>
          <a:xfrm>
            <a:off x="7863488" y="16861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46"/>
        <p:cNvGrpSpPr/>
        <p:nvPr/>
      </p:nvGrpSpPr>
      <p:grpSpPr>
        <a:xfrm>
          <a:off x="0" y="0"/>
          <a:ext cx="0" cy="0"/>
          <a:chOff x="0" y="0"/>
          <a:chExt cx="0" cy="0"/>
        </a:xfrm>
      </p:grpSpPr>
      <p:sp>
        <p:nvSpPr>
          <p:cNvPr id="247" name="Google Shape;247;p24"/>
          <p:cNvSpPr/>
          <p:nvPr/>
        </p:nvSpPr>
        <p:spPr>
          <a:xfrm>
            <a:off x="297988" y="320781"/>
            <a:ext cx="8548080" cy="4501932"/>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248" name="Google Shape;248;p24"/>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24"/>
          <p:cNvSpPr txBox="1">
            <a:spLocks noGrp="1"/>
          </p:cNvSpPr>
          <p:nvPr>
            <p:ph type="subTitle" idx="1"/>
          </p:nvPr>
        </p:nvSpPr>
        <p:spPr>
          <a:xfrm>
            <a:off x="1026888" y="1707575"/>
            <a:ext cx="2934900" cy="50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50" name="Google Shape;250;p24"/>
          <p:cNvSpPr txBox="1">
            <a:spLocks noGrp="1"/>
          </p:cNvSpPr>
          <p:nvPr>
            <p:ph type="subTitle" idx="2"/>
          </p:nvPr>
        </p:nvSpPr>
        <p:spPr>
          <a:xfrm>
            <a:off x="1026888" y="1369175"/>
            <a:ext cx="29349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51" name="Google Shape;251;p24"/>
          <p:cNvSpPr txBox="1">
            <a:spLocks noGrp="1"/>
          </p:cNvSpPr>
          <p:nvPr>
            <p:ph type="subTitle" idx="3"/>
          </p:nvPr>
        </p:nvSpPr>
        <p:spPr>
          <a:xfrm>
            <a:off x="1026888" y="2788438"/>
            <a:ext cx="2934900" cy="50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52" name="Google Shape;252;p24"/>
          <p:cNvSpPr txBox="1">
            <a:spLocks noGrp="1"/>
          </p:cNvSpPr>
          <p:nvPr>
            <p:ph type="subTitle" idx="4"/>
          </p:nvPr>
        </p:nvSpPr>
        <p:spPr>
          <a:xfrm>
            <a:off x="1026888" y="2450038"/>
            <a:ext cx="29349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53" name="Google Shape;253;p24"/>
          <p:cNvSpPr txBox="1">
            <a:spLocks noGrp="1"/>
          </p:cNvSpPr>
          <p:nvPr>
            <p:ph type="subTitle" idx="5"/>
          </p:nvPr>
        </p:nvSpPr>
        <p:spPr>
          <a:xfrm>
            <a:off x="1026888" y="3869300"/>
            <a:ext cx="2934900" cy="50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54" name="Google Shape;254;p24"/>
          <p:cNvSpPr txBox="1">
            <a:spLocks noGrp="1"/>
          </p:cNvSpPr>
          <p:nvPr>
            <p:ph type="subTitle" idx="6"/>
          </p:nvPr>
        </p:nvSpPr>
        <p:spPr>
          <a:xfrm>
            <a:off x="1026888" y="3530900"/>
            <a:ext cx="29349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55" name="Google Shape;255;p24"/>
          <p:cNvSpPr txBox="1">
            <a:spLocks noGrp="1"/>
          </p:cNvSpPr>
          <p:nvPr>
            <p:ph type="subTitle" idx="7"/>
          </p:nvPr>
        </p:nvSpPr>
        <p:spPr>
          <a:xfrm>
            <a:off x="5182213" y="1707575"/>
            <a:ext cx="2934900" cy="50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56" name="Google Shape;256;p24"/>
          <p:cNvSpPr txBox="1">
            <a:spLocks noGrp="1"/>
          </p:cNvSpPr>
          <p:nvPr>
            <p:ph type="subTitle" idx="8"/>
          </p:nvPr>
        </p:nvSpPr>
        <p:spPr>
          <a:xfrm>
            <a:off x="5182213" y="1369175"/>
            <a:ext cx="29349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57" name="Google Shape;257;p24"/>
          <p:cNvSpPr txBox="1">
            <a:spLocks noGrp="1"/>
          </p:cNvSpPr>
          <p:nvPr>
            <p:ph type="subTitle" idx="9"/>
          </p:nvPr>
        </p:nvSpPr>
        <p:spPr>
          <a:xfrm>
            <a:off x="5182213" y="2788438"/>
            <a:ext cx="2934900" cy="50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58" name="Google Shape;258;p24"/>
          <p:cNvSpPr txBox="1">
            <a:spLocks noGrp="1"/>
          </p:cNvSpPr>
          <p:nvPr>
            <p:ph type="subTitle" idx="13"/>
          </p:nvPr>
        </p:nvSpPr>
        <p:spPr>
          <a:xfrm>
            <a:off x="5182213" y="2450038"/>
            <a:ext cx="29349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59" name="Google Shape;259;p24"/>
          <p:cNvSpPr txBox="1">
            <a:spLocks noGrp="1"/>
          </p:cNvSpPr>
          <p:nvPr>
            <p:ph type="subTitle" idx="14"/>
          </p:nvPr>
        </p:nvSpPr>
        <p:spPr>
          <a:xfrm>
            <a:off x="5182213" y="3869300"/>
            <a:ext cx="2934900" cy="501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60" name="Google Shape;260;p24"/>
          <p:cNvSpPr txBox="1">
            <a:spLocks noGrp="1"/>
          </p:cNvSpPr>
          <p:nvPr>
            <p:ph type="subTitle" idx="15"/>
          </p:nvPr>
        </p:nvSpPr>
        <p:spPr>
          <a:xfrm>
            <a:off x="5182213" y="3530900"/>
            <a:ext cx="29349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pic>
        <p:nvPicPr>
          <p:cNvPr id="261" name="Google Shape;261;p24"/>
          <p:cNvPicPr preferRelativeResize="0"/>
          <p:nvPr/>
        </p:nvPicPr>
        <p:blipFill>
          <a:blip r:embed="rId2">
            <a:alphaModFix/>
          </a:blip>
          <a:stretch>
            <a:fillRect/>
          </a:stretch>
        </p:blipFill>
        <p:spPr>
          <a:xfrm flipH="1">
            <a:off x="-368375" y="1845825"/>
            <a:ext cx="2841451" cy="3425125"/>
          </a:xfrm>
          <a:prstGeom prst="rect">
            <a:avLst/>
          </a:prstGeom>
          <a:noFill/>
          <a:ln>
            <a:noFill/>
          </a:ln>
        </p:spPr>
      </p:pic>
      <p:grpSp>
        <p:nvGrpSpPr>
          <p:cNvPr id="262" name="Google Shape;262;p24"/>
          <p:cNvGrpSpPr/>
          <p:nvPr/>
        </p:nvGrpSpPr>
        <p:grpSpPr>
          <a:xfrm flipH="1">
            <a:off x="8634000" y="-121232"/>
            <a:ext cx="634499" cy="3788428"/>
            <a:chOff x="-321875" y="-138300"/>
            <a:chExt cx="634499" cy="5634188"/>
          </a:xfrm>
        </p:grpSpPr>
        <p:sp>
          <p:nvSpPr>
            <p:cNvPr id="263" name="Google Shape;263;p24"/>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spTree>
      <p:nvGrpSpPr>
        <p:cNvPr id="1" name="Shape 265"/>
        <p:cNvGrpSpPr/>
        <p:nvPr/>
      </p:nvGrpSpPr>
      <p:grpSpPr>
        <a:xfrm>
          <a:off x="0" y="0"/>
          <a:ext cx="0" cy="0"/>
          <a:chOff x="0" y="0"/>
          <a:chExt cx="0" cy="0"/>
        </a:xfrm>
      </p:grpSpPr>
      <p:sp>
        <p:nvSpPr>
          <p:cNvPr id="266" name="Google Shape;266;p25"/>
          <p:cNvSpPr/>
          <p:nvPr/>
        </p:nvSpPr>
        <p:spPr>
          <a:xfrm rot="10800000" flipH="1">
            <a:off x="297988" y="320781"/>
            <a:ext cx="8548080" cy="4501932"/>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267" name="Google Shape;267;p25"/>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5"/>
          <p:cNvSpPr txBox="1">
            <a:spLocks noGrp="1"/>
          </p:cNvSpPr>
          <p:nvPr>
            <p:ph type="subTitle" idx="1"/>
          </p:nvPr>
        </p:nvSpPr>
        <p:spPr>
          <a:xfrm>
            <a:off x="748525" y="2240550"/>
            <a:ext cx="1766700" cy="511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69" name="Google Shape;269;p25"/>
          <p:cNvSpPr txBox="1">
            <a:spLocks noGrp="1"/>
          </p:cNvSpPr>
          <p:nvPr>
            <p:ph type="subTitle" idx="2"/>
          </p:nvPr>
        </p:nvSpPr>
        <p:spPr>
          <a:xfrm>
            <a:off x="748525" y="1922075"/>
            <a:ext cx="1766700" cy="268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70" name="Google Shape;270;p25"/>
          <p:cNvSpPr txBox="1">
            <a:spLocks noGrp="1"/>
          </p:cNvSpPr>
          <p:nvPr>
            <p:ph type="subTitle" idx="3"/>
          </p:nvPr>
        </p:nvSpPr>
        <p:spPr>
          <a:xfrm>
            <a:off x="2708604" y="2240550"/>
            <a:ext cx="1766700" cy="511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71" name="Google Shape;271;p25"/>
          <p:cNvSpPr txBox="1">
            <a:spLocks noGrp="1"/>
          </p:cNvSpPr>
          <p:nvPr>
            <p:ph type="subTitle" idx="4"/>
          </p:nvPr>
        </p:nvSpPr>
        <p:spPr>
          <a:xfrm>
            <a:off x="2708604" y="1922075"/>
            <a:ext cx="1766700" cy="268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72" name="Google Shape;272;p25"/>
          <p:cNvSpPr txBox="1">
            <a:spLocks noGrp="1"/>
          </p:cNvSpPr>
          <p:nvPr>
            <p:ph type="subTitle" idx="5"/>
          </p:nvPr>
        </p:nvSpPr>
        <p:spPr>
          <a:xfrm>
            <a:off x="4668708" y="2240550"/>
            <a:ext cx="1766700" cy="511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73" name="Google Shape;273;p25"/>
          <p:cNvSpPr txBox="1">
            <a:spLocks noGrp="1"/>
          </p:cNvSpPr>
          <p:nvPr>
            <p:ph type="subTitle" idx="6"/>
          </p:nvPr>
        </p:nvSpPr>
        <p:spPr>
          <a:xfrm>
            <a:off x="4668708" y="1922075"/>
            <a:ext cx="1766700" cy="268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74" name="Google Shape;274;p25"/>
          <p:cNvSpPr txBox="1">
            <a:spLocks noGrp="1"/>
          </p:cNvSpPr>
          <p:nvPr>
            <p:ph type="subTitle" idx="7"/>
          </p:nvPr>
        </p:nvSpPr>
        <p:spPr>
          <a:xfrm>
            <a:off x="6628800" y="2240550"/>
            <a:ext cx="1766700" cy="511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75" name="Google Shape;275;p25"/>
          <p:cNvSpPr txBox="1">
            <a:spLocks noGrp="1"/>
          </p:cNvSpPr>
          <p:nvPr>
            <p:ph type="subTitle" idx="8"/>
          </p:nvPr>
        </p:nvSpPr>
        <p:spPr>
          <a:xfrm>
            <a:off x="6628800" y="1922075"/>
            <a:ext cx="1766700" cy="268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76" name="Google Shape;276;p25"/>
          <p:cNvSpPr txBox="1">
            <a:spLocks noGrp="1"/>
          </p:cNvSpPr>
          <p:nvPr>
            <p:ph type="subTitle" idx="9"/>
          </p:nvPr>
        </p:nvSpPr>
        <p:spPr>
          <a:xfrm>
            <a:off x="748525" y="3875850"/>
            <a:ext cx="1766700" cy="511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77" name="Google Shape;277;p25"/>
          <p:cNvSpPr txBox="1">
            <a:spLocks noGrp="1"/>
          </p:cNvSpPr>
          <p:nvPr>
            <p:ph type="subTitle" idx="13"/>
          </p:nvPr>
        </p:nvSpPr>
        <p:spPr>
          <a:xfrm>
            <a:off x="748525" y="3557375"/>
            <a:ext cx="1766700" cy="268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78" name="Google Shape;278;p25"/>
          <p:cNvSpPr txBox="1">
            <a:spLocks noGrp="1"/>
          </p:cNvSpPr>
          <p:nvPr>
            <p:ph type="subTitle" idx="14"/>
          </p:nvPr>
        </p:nvSpPr>
        <p:spPr>
          <a:xfrm>
            <a:off x="2708604" y="3875850"/>
            <a:ext cx="1766700" cy="511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79" name="Google Shape;279;p25"/>
          <p:cNvSpPr txBox="1">
            <a:spLocks noGrp="1"/>
          </p:cNvSpPr>
          <p:nvPr>
            <p:ph type="subTitle" idx="15"/>
          </p:nvPr>
        </p:nvSpPr>
        <p:spPr>
          <a:xfrm>
            <a:off x="2708604" y="3557375"/>
            <a:ext cx="1766700" cy="268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80" name="Google Shape;280;p25"/>
          <p:cNvSpPr txBox="1">
            <a:spLocks noGrp="1"/>
          </p:cNvSpPr>
          <p:nvPr>
            <p:ph type="subTitle" idx="16"/>
          </p:nvPr>
        </p:nvSpPr>
        <p:spPr>
          <a:xfrm>
            <a:off x="4668708" y="3875850"/>
            <a:ext cx="1766700" cy="511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81" name="Google Shape;281;p25"/>
          <p:cNvSpPr txBox="1">
            <a:spLocks noGrp="1"/>
          </p:cNvSpPr>
          <p:nvPr>
            <p:ph type="subTitle" idx="17"/>
          </p:nvPr>
        </p:nvSpPr>
        <p:spPr>
          <a:xfrm>
            <a:off x="4668708" y="3557375"/>
            <a:ext cx="1766700" cy="268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82" name="Google Shape;282;p25"/>
          <p:cNvSpPr txBox="1">
            <a:spLocks noGrp="1"/>
          </p:cNvSpPr>
          <p:nvPr>
            <p:ph type="subTitle" idx="18"/>
          </p:nvPr>
        </p:nvSpPr>
        <p:spPr>
          <a:xfrm>
            <a:off x="6628800" y="3875850"/>
            <a:ext cx="1766700" cy="511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283" name="Google Shape;283;p25"/>
          <p:cNvSpPr txBox="1">
            <a:spLocks noGrp="1"/>
          </p:cNvSpPr>
          <p:nvPr>
            <p:ph type="subTitle" idx="19"/>
          </p:nvPr>
        </p:nvSpPr>
        <p:spPr>
          <a:xfrm>
            <a:off x="6628800" y="3557375"/>
            <a:ext cx="1766700" cy="268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84" name="Google Shape;284;p25"/>
          <p:cNvSpPr/>
          <p:nvPr/>
        </p:nvSpPr>
        <p:spPr>
          <a:xfrm rot="127307">
            <a:off x="10" y="4987074"/>
            <a:ext cx="9143970" cy="362707"/>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a:off x="-109134" y="0"/>
            <a:ext cx="235124"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a:off x="104912" y="0"/>
            <a:ext cx="101332" cy="5534766"/>
          </a:xfrm>
          <a:custGeom>
            <a:avLst/>
            <a:gdLst/>
            <a:ahLst/>
            <a:cxnLst/>
            <a:rect l="l" t="t" r="r" b="b"/>
            <a:pathLst>
              <a:path w="3487" h="32177" extrusionOk="0">
                <a:moveTo>
                  <a:pt x="724" y="1"/>
                </a:moveTo>
                <a:lnTo>
                  <a:pt x="1" y="32176"/>
                </a:lnTo>
                <a:lnTo>
                  <a:pt x="1810" y="31976"/>
                </a:lnTo>
                <a:lnTo>
                  <a:pt x="3487" y="1"/>
                </a:lnTo>
                <a:close/>
              </a:path>
            </a:pathLst>
          </a:custGeom>
          <a:solidFill>
            <a:srgbClr val="A6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87"/>
        <p:cNvGrpSpPr/>
        <p:nvPr/>
      </p:nvGrpSpPr>
      <p:grpSpPr>
        <a:xfrm>
          <a:off x="0" y="0"/>
          <a:ext cx="0" cy="0"/>
          <a:chOff x="0" y="0"/>
          <a:chExt cx="0" cy="0"/>
        </a:xfrm>
      </p:grpSpPr>
      <p:grpSp>
        <p:nvGrpSpPr>
          <p:cNvPr id="288" name="Google Shape;288;p26"/>
          <p:cNvGrpSpPr/>
          <p:nvPr/>
        </p:nvGrpSpPr>
        <p:grpSpPr>
          <a:xfrm>
            <a:off x="8473375" y="-48950"/>
            <a:ext cx="888325" cy="4789764"/>
            <a:chOff x="5933825" y="0"/>
            <a:chExt cx="888325" cy="4789764"/>
          </a:xfrm>
        </p:grpSpPr>
        <p:sp>
          <p:nvSpPr>
            <p:cNvPr id="289" name="Google Shape;289;p26"/>
            <p:cNvSpPr/>
            <p:nvPr/>
          </p:nvSpPr>
          <p:spPr>
            <a:xfrm>
              <a:off x="5933825" y="0"/>
              <a:ext cx="662248" cy="4789764"/>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6536739" y="0"/>
              <a:ext cx="285411" cy="4705243"/>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26"/>
          <p:cNvSpPr/>
          <p:nvPr/>
        </p:nvSpPr>
        <p:spPr>
          <a:xfrm rot="271217">
            <a:off x="-201712" y="2769245"/>
            <a:ext cx="7372492" cy="2894469"/>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26"/>
          <p:cNvGrpSpPr/>
          <p:nvPr/>
        </p:nvGrpSpPr>
        <p:grpSpPr>
          <a:xfrm>
            <a:off x="-404300" y="0"/>
            <a:ext cx="662254" cy="4938717"/>
            <a:chOff x="-243875" y="0"/>
            <a:chExt cx="662254" cy="4938717"/>
          </a:xfrm>
        </p:grpSpPr>
        <p:sp>
          <p:nvSpPr>
            <p:cNvPr id="293" name="Google Shape;293;p26"/>
            <p:cNvSpPr/>
            <p:nvPr/>
          </p:nvSpPr>
          <p:spPr>
            <a:xfrm>
              <a:off x="-243875" y="0"/>
              <a:ext cx="441698" cy="4938717"/>
            </a:xfrm>
            <a:custGeom>
              <a:avLst/>
              <a:gdLst/>
              <a:ahLst/>
              <a:cxnLst/>
              <a:rect l="l" t="t" r="r" b="b"/>
              <a:pathLst>
                <a:path w="4488" h="35464" extrusionOk="0">
                  <a:moveTo>
                    <a:pt x="0" y="1"/>
                  </a:moveTo>
                  <a:lnTo>
                    <a:pt x="0" y="35464"/>
                  </a:lnTo>
                  <a:lnTo>
                    <a:pt x="2800" y="35198"/>
                  </a:lnTo>
                  <a:lnTo>
                    <a:pt x="4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31598" y="0"/>
              <a:ext cx="386781" cy="4901813"/>
            </a:xfrm>
            <a:custGeom>
              <a:avLst/>
              <a:gdLst/>
              <a:ahLst/>
              <a:cxnLst/>
              <a:rect l="l" t="t" r="r" b="b"/>
              <a:pathLst>
                <a:path w="3930" h="35199" extrusionOk="0">
                  <a:moveTo>
                    <a:pt x="1689" y="1"/>
                  </a:moveTo>
                  <a:lnTo>
                    <a:pt x="1" y="35198"/>
                  </a:lnTo>
                  <a:lnTo>
                    <a:pt x="1" y="35198"/>
                  </a:lnTo>
                  <a:lnTo>
                    <a:pt x="1689" y="35009"/>
                  </a:lnTo>
                  <a:lnTo>
                    <a:pt x="39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5" name="Google Shape;295;p26"/>
          <p:cNvPicPr preferRelativeResize="0"/>
          <p:nvPr/>
        </p:nvPicPr>
        <p:blipFill rotWithShape="1">
          <a:blip r:embed="rId2">
            <a:alphaModFix/>
          </a:blip>
          <a:srcRect t="9" b="19"/>
          <a:stretch/>
        </p:blipFill>
        <p:spPr>
          <a:xfrm>
            <a:off x="454963" y="2641510"/>
            <a:ext cx="1877775" cy="2389139"/>
          </a:xfrm>
          <a:prstGeom prst="rect">
            <a:avLst/>
          </a:prstGeom>
          <a:noFill/>
          <a:ln>
            <a:noFill/>
          </a:ln>
        </p:spPr>
      </p:pic>
      <p:sp>
        <p:nvSpPr>
          <p:cNvPr id="296" name="Google Shape;296;p26"/>
          <p:cNvSpPr/>
          <p:nvPr/>
        </p:nvSpPr>
        <p:spPr>
          <a:xfrm>
            <a:off x="-457150" y="4451675"/>
            <a:ext cx="9651566" cy="892383"/>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657950" y="4809613"/>
            <a:ext cx="4372376" cy="302551"/>
          </a:xfrm>
          <a:custGeom>
            <a:avLst/>
            <a:gdLst/>
            <a:ahLst/>
            <a:cxnLst/>
            <a:rect l="l" t="t" r="r" b="b"/>
            <a:pathLst>
              <a:path w="34458" h="3142" extrusionOk="0">
                <a:moveTo>
                  <a:pt x="34458" y="0"/>
                </a:moveTo>
                <a:lnTo>
                  <a:pt x="1" y="2365"/>
                </a:lnTo>
                <a:lnTo>
                  <a:pt x="4" y="2421"/>
                </a:lnTo>
                <a:lnTo>
                  <a:pt x="34400" y="62"/>
                </a:lnTo>
                <a:lnTo>
                  <a:pt x="34400" y="694"/>
                </a:lnTo>
                <a:lnTo>
                  <a:pt x="450" y="3084"/>
                </a:lnTo>
                <a:lnTo>
                  <a:pt x="454" y="3141"/>
                </a:lnTo>
                <a:lnTo>
                  <a:pt x="34431" y="749"/>
                </a:lnTo>
                <a:lnTo>
                  <a:pt x="34458" y="747"/>
                </a:lnTo>
                <a:lnTo>
                  <a:pt x="34458"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26"/>
          <p:cNvGrpSpPr/>
          <p:nvPr/>
        </p:nvGrpSpPr>
        <p:grpSpPr>
          <a:xfrm>
            <a:off x="5491022" y="4781527"/>
            <a:ext cx="585023" cy="232675"/>
            <a:chOff x="2558525" y="3257400"/>
            <a:chExt cx="143125" cy="56925"/>
          </a:xfrm>
        </p:grpSpPr>
        <p:sp>
          <p:nvSpPr>
            <p:cNvPr id="299" name="Google Shape;299;p26"/>
            <p:cNvSpPr/>
            <p:nvPr/>
          </p:nvSpPr>
          <p:spPr>
            <a:xfrm>
              <a:off x="2597925" y="3272525"/>
              <a:ext cx="40025" cy="21075"/>
            </a:xfrm>
            <a:custGeom>
              <a:avLst/>
              <a:gdLst/>
              <a:ahLst/>
              <a:cxnLst/>
              <a:rect l="l" t="t" r="r" b="b"/>
              <a:pathLst>
                <a:path w="1601" h="843" extrusionOk="0">
                  <a:moveTo>
                    <a:pt x="13" y="1"/>
                  </a:moveTo>
                  <a:lnTo>
                    <a:pt x="1" y="57"/>
                  </a:lnTo>
                  <a:lnTo>
                    <a:pt x="659" y="201"/>
                  </a:lnTo>
                  <a:lnTo>
                    <a:pt x="911" y="666"/>
                  </a:lnTo>
                  <a:lnTo>
                    <a:pt x="1586" y="843"/>
                  </a:lnTo>
                  <a:lnTo>
                    <a:pt x="1600" y="788"/>
                  </a:lnTo>
                  <a:lnTo>
                    <a:pt x="950" y="617"/>
                  </a:lnTo>
                  <a:lnTo>
                    <a:pt x="697" y="152"/>
                  </a:lnTo>
                  <a:lnTo>
                    <a:pt x="13" y="1"/>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2626150" y="3282125"/>
              <a:ext cx="75500" cy="32200"/>
            </a:xfrm>
            <a:custGeom>
              <a:avLst/>
              <a:gdLst/>
              <a:ahLst/>
              <a:cxnLst/>
              <a:rect l="l" t="t" r="r" b="b"/>
              <a:pathLst>
                <a:path w="3020" h="1288" extrusionOk="0">
                  <a:moveTo>
                    <a:pt x="1263" y="59"/>
                  </a:moveTo>
                  <a:lnTo>
                    <a:pt x="2846" y="882"/>
                  </a:lnTo>
                  <a:lnTo>
                    <a:pt x="1004" y="1227"/>
                  </a:lnTo>
                  <a:lnTo>
                    <a:pt x="78" y="786"/>
                  </a:lnTo>
                  <a:lnTo>
                    <a:pt x="404" y="139"/>
                  </a:lnTo>
                  <a:lnTo>
                    <a:pt x="1263" y="59"/>
                  </a:lnTo>
                  <a:close/>
                  <a:moveTo>
                    <a:pt x="1274" y="0"/>
                  </a:moveTo>
                  <a:lnTo>
                    <a:pt x="367" y="84"/>
                  </a:lnTo>
                  <a:lnTo>
                    <a:pt x="1" y="813"/>
                  </a:lnTo>
                  <a:lnTo>
                    <a:pt x="996" y="1288"/>
                  </a:lnTo>
                  <a:lnTo>
                    <a:pt x="3019" y="909"/>
                  </a:lnTo>
                  <a:lnTo>
                    <a:pt x="1282" y="5"/>
                  </a:lnTo>
                  <a:lnTo>
                    <a:pt x="1274"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2558525" y="3257400"/>
              <a:ext cx="49250" cy="20350"/>
            </a:xfrm>
            <a:custGeom>
              <a:avLst/>
              <a:gdLst/>
              <a:ahLst/>
              <a:cxnLst/>
              <a:rect l="l" t="t" r="r" b="b"/>
              <a:pathLst>
                <a:path w="1970" h="814" extrusionOk="0">
                  <a:moveTo>
                    <a:pt x="97" y="0"/>
                  </a:moveTo>
                  <a:lnTo>
                    <a:pt x="1" y="556"/>
                  </a:lnTo>
                  <a:lnTo>
                    <a:pt x="1918" y="814"/>
                  </a:lnTo>
                  <a:lnTo>
                    <a:pt x="1970" y="547"/>
                  </a:lnTo>
                  <a:lnTo>
                    <a:pt x="97" y="0"/>
                  </a:lnTo>
                  <a:close/>
                </a:path>
              </a:pathLst>
            </a:custGeom>
            <a:solidFill>
              <a:srgbClr val="F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6"/>
          <p:cNvGrpSpPr/>
          <p:nvPr/>
        </p:nvGrpSpPr>
        <p:grpSpPr>
          <a:xfrm>
            <a:off x="4874400" y="5126650"/>
            <a:ext cx="472525" cy="148224"/>
            <a:chOff x="501450" y="4506050"/>
            <a:chExt cx="472525" cy="148224"/>
          </a:xfrm>
        </p:grpSpPr>
        <p:sp>
          <p:nvSpPr>
            <p:cNvPr id="303" name="Google Shape;303;p26"/>
            <p:cNvSpPr/>
            <p:nvPr/>
          </p:nvSpPr>
          <p:spPr>
            <a:xfrm>
              <a:off x="532576" y="4532602"/>
              <a:ext cx="441400" cy="121672"/>
            </a:xfrm>
            <a:custGeom>
              <a:avLst/>
              <a:gdLst/>
              <a:ahLst/>
              <a:cxnLst/>
              <a:rect l="l" t="t" r="r" b="b"/>
              <a:pathLst>
                <a:path w="4538" h="1251" extrusionOk="0">
                  <a:moveTo>
                    <a:pt x="2269" y="1"/>
                  </a:moveTo>
                  <a:cubicBezTo>
                    <a:pt x="1016" y="1"/>
                    <a:pt x="0" y="280"/>
                    <a:pt x="0" y="627"/>
                  </a:cubicBezTo>
                  <a:cubicBezTo>
                    <a:pt x="0" y="971"/>
                    <a:pt x="1016" y="1251"/>
                    <a:pt x="2269" y="1251"/>
                  </a:cubicBezTo>
                  <a:cubicBezTo>
                    <a:pt x="3522" y="1251"/>
                    <a:pt x="4538" y="971"/>
                    <a:pt x="4538" y="627"/>
                  </a:cubicBezTo>
                  <a:cubicBezTo>
                    <a:pt x="4538" y="280"/>
                    <a:pt x="3522" y="1"/>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501450" y="4506050"/>
              <a:ext cx="447041" cy="127216"/>
            </a:xfrm>
            <a:custGeom>
              <a:avLst/>
              <a:gdLst/>
              <a:ahLst/>
              <a:cxnLst/>
              <a:rect l="l" t="t" r="r" b="b"/>
              <a:pathLst>
                <a:path w="4596" h="1308" extrusionOk="0">
                  <a:moveTo>
                    <a:pt x="2299" y="58"/>
                  </a:moveTo>
                  <a:cubicBezTo>
                    <a:pt x="3513" y="58"/>
                    <a:pt x="4538" y="331"/>
                    <a:pt x="4538" y="654"/>
                  </a:cubicBezTo>
                  <a:cubicBezTo>
                    <a:pt x="4538" y="979"/>
                    <a:pt x="3513" y="1252"/>
                    <a:pt x="2299" y="1252"/>
                  </a:cubicBezTo>
                  <a:cubicBezTo>
                    <a:pt x="1084" y="1252"/>
                    <a:pt x="58" y="979"/>
                    <a:pt x="58" y="654"/>
                  </a:cubicBezTo>
                  <a:cubicBezTo>
                    <a:pt x="58" y="331"/>
                    <a:pt x="1084" y="58"/>
                    <a:pt x="2299" y="58"/>
                  </a:cubicBezTo>
                  <a:close/>
                  <a:moveTo>
                    <a:pt x="2299" y="1"/>
                  </a:moveTo>
                  <a:cubicBezTo>
                    <a:pt x="1010" y="1"/>
                    <a:pt x="0" y="288"/>
                    <a:pt x="0" y="654"/>
                  </a:cubicBezTo>
                  <a:cubicBezTo>
                    <a:pt x="0" y="1021"/>
                    <a:pt x="1010" y="1308"/>
                    <a:pt x="2299" y="1308"/>
                  </a:cubicBezTo>
                  <a:cubicBezTo>
                    <a:pt x="3586" y="1308"/>
                    <a:pt x="4595" y="1021"/>
                    <a:pt x="4595" y="654"/>
                  </a:cubicBezTo>
                  <a:cubicBezTo>
                    <a:pt x="4595" y="288"/>
                    <a:pt x="3586" y="1"/>
                    <a:pt x="2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6"/>
          <p:cNvSpPr/>
          <p:nvPr/>
        </p:nvSpPr>
        <p:spPr>
          <a:xfrm>
            <a:off x="8046924" y="4565925"/>
            <a:ext cx="274526" cy="75676"/>
          </a:xfrm>
          <a:custGeom>
            <a:avLst/>
            <a:gdLst/>
            <a:ahLst/>
            <a:cxnLst/>
            <a:rect l="l" t="t" r="r" b="b"/>
            <a:pathLst>
              <a:path w="4538" h="1251" extrusionOk="0">
                <a:moveTo>
                  <a:pt x="2269" y="1"/>
                </a:moveTo>
                <a:cubicBezTo>
                  <a:pt x="1016" y="1"/>
                  <a:pt x="0" y="280"/>
                  <a:pt x="0" y="627"/>
                </a:cubicBezTo>
                <a:cubicBezTo>
                  <a:pt x="0" y="971"/>
                  <a:pt x="1016" y="1251"/>
                  <a:pt x="2269" y="1251"/>
                </a:cubicBezTo>
                <a:cubicBezTo>
                  <a:pt x="3522" y="1251"/>
                  <a:pt x="4538" y="971"/>
                  <a:pt x="4538" y="627"/>
                </a:cubicBezTo>
                <a:cubicBezTo>
                  <a:pt x="4538" y="280"/>
                  <a:pt x="3522" y="1"/>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7014244" y="1593646"/>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928825" y="48491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txBox="1">
            <a:spLocks noGrp="1"/>
          </p:cNvSpPr>
          <p:nvPr>
            <p:ph type="title" hasCustomPrompt="1"/>
          </p:nvPr>
        </p:nvSpPr>
        <p:spPr>
          <a:xfrm>
            <a:off x="2890425" y="916115"/>
            <a:ext cx="3363600" cy="6603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09" name="Google Shape;309;p26"/>
          <p:cNvSpPr txBox="1">
            <a:spLocks noGrp="1"/>
          </p:cNvSpPr>
          <p:nvPr>
            <p:ph type="subTitle" idx="1"/>
          </p:nvPr>
        </p:nvSpPr>
        <p:spPr>
          <a:xfrm>
            <a:off x="2971750" y="1576400"/>
            <a:ext cx="3201000" cy="349800"/>
          </a:xfrm>
          <a:prstGeom prst="rect">
            <a:avLst/>
          </a:prstGeom>
          <a:solidFill>
            <a:schemeClr val="accent5"/>
          </a:solidFill>
        </p:spPr>
        <p:txBody>
          <a:bodyPr spcFirstLastPara="1" wrap="square" lIns="0" tIns="0" rIns="0" bIns="0" anchor="ctr" anchorCtr="0">
            <a:noAutofit/>
          </a:bodyPr>
          <a:lstStyle>
            <a:lvl1pPr lvl="0" algn="ctr" rtl="0">
              <a:spcBef>
                <a:spcPts val="0"/>
              </a:spcBef>
              <a:spcAft>
                <a:spcPts val="0"/>
              </a:spcAft>
              <a:buClr>
                <a:schemeClr val="dk1"/>
              </a:buClr>
              <a:buSzPts val="1600"/>
              <a:buNone/>
              <a:defRPr>
                <a:solidFill>
                  <a:schemeClr val="accent6"/>
                </a:solidFill>
              </a:defRPr>
            </a:lvl1pPr>
            <a:lvl2pPr lvl="1" rtl="0">
              <a:spcBef>
                <a:spcPts val="0"/>
              </a:spcBef>
              <a:spcAft>
                <a:spcPts val="0"/>
              </a:spcAft>
              <a:buClr>
                <a:schemeClr val="dk1"/>
              </a:buClr>
              <a:buSzPts val="1600"/>
              <a:buNone/>
              <a:defRPr>
                <a:solidFill>
                  <a:schemeClr val="dk1"/>
                </a:solidFill>
              </a:defRPr>
            </a:lvl2pPr>
            <a:lvl3pPr lvl="2" rtl="0">
              <a:spcBef>
                <a:spcPts val="0"/>
              </a:spcBef>
              <a:spcAft>
                <a:spcPts val="0"/>
              </a:spcAft>
              <a:buClr>
                <a:schemeClr val="dk1"/>
              </a:buClr>
              <a:buSzPts val="1600"/>
              <a:buNone/>
              <a:defRPr>
                <a:solidFill>
                  <a:schemeClr val="dk1"/>
                </a:solidFill>
              </a:defRPr>
            </a:lvl3pPr>
            <a:lvl4pPr lvl="3" rtl="0">
              <a:spcBef>
                <a:spcPts val="0"/>
              </a:spcBef>
              <a:spcAft>
                <a:spcPts val="0"/>
              </a:spcAft>
              <a:buClr>
                <a:schemeClr val="dk1"/>
              </a:buClr>
              <a:buSzPts val="1600"/>
              <a:buNone/>
              <a:defRPr>
                <a:solidFill>
                  <a:schemeClr val="dk1"/>
                </a:solidFill>
              </a:defRPr>
            </a:lvl4pPr>
            <a:lvl5pPr lvl="4" rtl="0">
              <a:spcBef>
                <a:spcPts val="0"/>
              </a:spcBef>
              <a:spcAft>
                <a:spcPts val="0"/>
              </a:spcAft>
              <a:buClr>
                <a:schemeClr val="dk1"/>
              </a:buClr>
              <a:buSzPts val="1600"/>
              <a:buNone/>
              <a:defRPr>
                <a:solidFill>
                  <a:schemeClr val="dk1"/>
                </a:solidFill>
              </a:defRPr>
            </a:lvl5pPr>
            <a:lvl6pPr lvl="5" rtl="0">
              <a:spcBef>
                <a:spcPts val="0"/>
              </a:spcBef>
              <a:spcAft>
                <a:spcPts val="0"/>
              </a:spcAft>
              <a:buClr>
                <a:schemeClr val="dk1"/>
              </a:buClr>
              <a:buSzPts val="1600"/>
              <a:buNone/>
              <a:defRPr>
                <a:solidFill>
                  <a:schemeClr val="dk1"/>
                </a:solidFill>
              </a:defRPr>
            </a:lvl6pPr>
            <a:lvl7pPr lvl="6" rtl="0">
              <a:spcBef>
                <a:spcPts val="0"/>
              </a:spcBef>
              <a:spcAft>
                <a:spcPts val="0"/>
              </a:spcAft>
              <a:buClr>
                <a:schemeClr val="dk1"/>
              </a:buClr>
              <a:buSzPts val="1600"/>
              <a:buNone/>
              <a:defRPr>
                <a:solidFill>
                  <a:schemeClr val="dk1"/>
                </a:solidFill>
              </a:defRPr>
            </a:lvl7pPr>
            <a:lvl8pPr lvl="7" rtl="0">
              <a:spcBef>
                <a:spcPts val="0"/>
              </a:spcBef>
              <a:spcAft>
                <a:spcPts val="0"/>
              </a:spcAft>
              <a:buClr>
                <a:schemeClr val="dk1"/>
              </a:buClr>
              <a:buSzPts val="1600"/>
              <a:buNone/>
              <a:defRPr>
                <a:solidFill>
                  <a:schemeClr val="dk1"/>
                </a:solidFill>
              </a:defRPr>
            </a:lvl8pPr>
            <a:lvl9pPr lvl="8" rtl="0">
              <a:spcBef>
                <a:spcPts val="0"/>
              </a:spcBef>
              <a:spcAft>
                <a:spcPts val="0"/>
              </a:spcAft>
              <a:buClr>
                <a:schemeClr val="dk1"/>
              </a:buClr>
              <a:buSzPts val="1600"/>
              <a:buNone/>
              <a:defRPr>
                <a:solidFill>
                  <a:schemeClr val="dk1"/>
                </a:solidFill>
              </a:defRPr>
            </a:lvl9pPr>
          </a:lstStyle>
          <a:p>
            <a:endParaRPr/>
          </a:p>
        </p:txBody>
      </p:sp>
      <p:sp>
        <p:nvSpPr>
          <p:cNvPr id="310" name="Google Shape;310;p26"/>
          <p:cNvSpPr txBox="1">
            <a:spLocks noGrp="1"/>
          </p:cNvSpPr>
          <p:nvPr>
            <p:ph type="title" idx="2" hasCustomPrompt="1"/>
          </p:nvPr>
        </p:nvSpPr>
        <p:spPr>
          <a:xfrm>
            <a:off x="2890425" y="2840439"/>
            <a:ext cx="3363600" cy="6603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11" name="Google Shape;311;p26"/>
          <p:cNvSpPr txBox="1">
            <a:spLocks noGrp="1"/>
          </p:cNvSpPr>
          <p:nvPr>
            <p:ph type="subTitle" idx="3"/>
          </p:nvPr>
        </p:nvSpPr>
        <p:spPr>
          <a:xfrm>
            <a:off x="2971750" y="3500725"/>
            <a:ext cx="3201000" cy="349800"/>
          </a:xfrm>
          <a:prstGeom prst="rect">
            <a:avLst/>
          </a:prstGeom>
          <a:solidFill>
            <a:schemeClr val="accent5"/>
          </a:solidFill>
        </p:spPr>
        <p:txBody>
          <a:bodyPr spcFirstLastPara="1" wrap="square" lIns="0" tIns="0" rIns="0" bIns="0" anchor="ctr" anchorCtr="0">
            <a:noAutofit/>
          </a:bodyPr>
          <a:lstStyle>
            <a:lvl1pPr lvl="0" algn="ctr" rtl="0">
              <a:spcBef>
                <a:spcPts val="0"/>
              </a:spcBef>
              <a:spcAft>
                <a:spcPts val="0"/>
              </a:spcAft>
              <a:buClr>
                <a:schemeClr val="dk1"/>
              </a:buClr>
              <a:buSzPts val="1600"/>
              <a:buNone/>
              <a:defRPr>
                <a:solidFill>
                  <a:schemeClr val="accent6"/>
                </a:solidFill>
              </a:defRPr>
            </a:lvl1pPr>
            <a:lvl2pPr lvl="1" rtl="0">
              <a:spcBef>
                <a:spcPts val="0"/>
              </a:spcBef>
              <a:spcAft>
                <a:spcPts val="0"/>
              </a:spcAft>
              <a:buClr>
                <a:schemeClr val="dk1"/>
              </a:buClr>
              <a:buSzPts val="1600"/>
              <a:buNone/>
              <a:defRPr>
                <a:solidFill>
                  <a:schemeClr val="dk1"/>
                </a:solidFill>
              </a:defRPr>
            </a:lvl2pPr>
            <a:lvl3pPr lvl="2" rtl="0">
              <a:spcBef>
                <a:spcPts val="0"/>
              </a:spcBef>
              <a:spcAft>
                <a:spcPts val="0"/>
              </a:spcAft>
              <a:buClr>
                <a:schemeClr val="dk1"/>
              </a:buClr>
              <a:buSzPts val="1600"/>
              <a:buNone/>
              <a:defRPr>
                <a:solidFill>
                  <a:schemeClr val="dk1"/>
                </a:solidFill>
              </a:defRPr>
            </a:lvl3pPr>
            <a:lvl4pPr lvl="3" rtl="0">
              <a:spcBef>
                <a:spcPts val="0"/>
              </a:spcBef>
              <a:spcAft>
                <a:spcPts val="0"/>
              </a:spcAft>
              <a:buClr>
                <a:schemeClr val="dk1"/>
              </a:buClr>
              <a:buSzPts val="1600"/>
              <a:buNone/>
              <a:defRPr>
                <a:solidFill>
                  <a:schemeClr val="dk1"/>
                </a:solidFill>
              </a:defRPr>
            </a:lvl4pPr>
            <a:lvl5pPr lvl="4" rtl="0">
              <a:spcBef>
                <a:spcPts val="0"/>
              </a:spcBef>
              <a:spcAft>
                <a:spcPts val="0"/>
              </a:spcAft>
              <a:buClr>
                <a:schemeClr val="dk1"/>
              </a:buClr>
              <a:buSzPts val="1600"/>
              <a:buNone/>
              <a:defRPr>
                <a:solidFill>
                  <a:schemeClr val="dk1"/>
                </a:solidFill>
              </a:defRPr>
            </a:lvl5pPr>
            <a:lvl6pPr lvl="5" rtl="0">
              <a:spcBef>
                <a:spcPts val="0"/>
              </a:spcBef>
              <a:spcAft>
                <a:spcPts val="0"/>
              </a:spcAft>
              <a:buClr>
                <a:schemeClr val="dk1"/>
              </a:buClr>
              <a:buSzPts val="1600"/>
              <a:buNone/>
              <a:defRPr>
                <a:solidFill>
                  <a:schemeClr val="dk1"/>
                </a:solidFill>
              </a:defRPr>
            </a:lvl6pPr>
            <a:lvl7pPr lvl="6" rtl="0">
              <a:spcBef>
                <a:spcPts val="0"/>
              </a:spcBef>
              <a:spcAft>
                <a:spcPts val="0"/>
              </a:spcAft>
              <a:buClr>
                <a:schemeClr val="dk1"/>
              </a:buClr>
              <a:buSzPts val="1600"/>
              <a:buNone/>
              <a:defRPr>
                <a:solidFill>
                  <a:schemeClr val="dk1"/>
                </a:solidFill>
              </a:defRPr>
            </a:lvl7pPr>
            <a:lvl8pPr lvl="7" rtl="0">
              <a:spcBef>
                <a:spcPts val="0"/>
              </a:spcBef>
              <a:spcAft>
                <a:spcPts val="0"/>
              </a:spcAft>
              <a:buClr>
                <a:schemeClr val="dk1"/>
              </a:buClr>
              <a:buSzPts val="1600"/>
              <a:buNone/>
              <a:defRPr>
                <a:solidFill>
                  <a:schemeClr val="dk1"/>
                </a:solidFill>
              </a:defRPr>
            </a:lvl8pPr>
            <a:lvl9pPr lvl="8" rtl="0">
              <a:spcBef>
                <a:spcPts val="0"/>
              </a:spcBef>
              <a:spcAft>
                <a:spcPts val="0"/>
              </a:spcAft>
              <a:buClr>
                <a:schemeClr val="dk1"/>
              </a:buClr>
              <a:buSzPts val="1600"/>
              <a:buNone/>
              <a:defRPr>
                <a:solidFill>
                  <a:schemeClr val="dk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12"/>
        <p:cNvGrpSpPr/>
        <p:nvPr/>
      </p:nvGrpSpPr>
      <p:grpSpPr>
        <a:xfrm>
          <a:off x="0" y="0"/>
          <a:ext cx="0" cy="0"/>
          <a:chOff x="0" y="0"/>
          <a:chExt cx="0" cy="0"/>
        </a:xfrm>
      </p:grpSpPr>
      <p:sp>
        <p:nvSpPr>
          <p:cNvPr id="313" name="Google Shape;313;p27"/>
          <p:cNvSpPr/>
          <p:nvPr/>
        </p:nvSpPr>
        <p:spPr>
          <a:xfrm>
            <a:off x="-470769" y="2414096"/>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5" name="Google Shape;315;p27"/>
          <p:cNvSpPr txBox="1">
            <a:spLocks noGrp="1"/>
          </p:cNvSpPr>
          <p:nvPr>
            <p:ph type="body" idx="1"/>
          </p:nvPr>
        </p:nvSpPr>
        <p:spPr>
          <a:xfrm>
            <a:off x="2436000" y="1835100"/>
            <a:ext cx="4272000" cy="2155500"/>
          </a:xfrm>
          <a:prstGeom prst="rect">
            <a:avLst/>
          </a:prstGeom>
        </p:spPr>
        <p:txBody>
          <a:bodyPr spcFirstLastPara="1" wrap="square" lIns="0" tIns="0" rIns="0" bIns="0" anchor="t" anchorCtr="0">
            <a:noAutofit/>
          </a:bodyPr>
          <a:lstStyle>
            <a:lvl1pPr marL="457200" lvl="0" indent="-317500" rtl="0">
              <a:lnSpc>
                <a:spcPct val="100000"/>
              </a:lnSpc>
              <a:spcBef>
                <a:spcPts val="0"/>
              </a:spcBef>
              <a:spcAft>
                <a:spcPts val="0"/>
              </a:spcAft>
              <a:buClr>
                <a:schemeClr val="accent5"/>
              </a:buClr>
              <a:buSzPts val="1400"/>
              <a:buFont typeface="Righteous"/>
              <a:buAutoNum type="arabicPeriod"/>
              <a:defRPr/>
            </a:lvl1pPr>
            <a:lvl2pPr marL="914400" lvl="1" indent="-330200" rtl="0">
              <a:lnSpc>
                <a:spcPct val="100000"/>
              </a:lnSpc>
              <a:spcBef>
                <a:spcPts val="0"/>
              </a:spcBef>
              <a:spcAft>
                <a:spcPts val="0"/>
              </a:spcAft>
              <a:buClr>
                <a:srgbClr val="EB97C0"/>
              </a:buClr>
              <a:buSzPts val="1600"/>
              <a:buFont typeface="Montserrat"/>
              <a:buAutoNum type="alphaLcPeriod"/>
              <a:defRPr/>
            </a:lvl2pPr>
            <a:lvl3pPr marL="1371600" lvl="2" indent="-330200" rtl="0">
              <a:spcBef>
                <a:spcPts val="0"/>
              </a:spcBef>
              <a:spcAft>
                <a:spcPts val="0"/>
              </a:spcAft>
              <a:buClr>
                <a:srgbClr val="EB97C0"/>
              </a:buClr>
              <a:buSzPts val="1600"/>
              <a:buFont typeface="Montserrat"/>
              <a:buAutoNum type="romanLcPeriod"/>
              <a:defRPr/>
            </a:lvl3pPr>
            <a:lvl4pPr marL="1828800" lvl="3" indent="-330200" rtl="0">
              <a:spcBef>
                <a:spcPts val="0"/>
              </a:spcBef>
              <a:spcAft>
                <a:spcPts val="0"/>
              </a:spcAft>
              <a:buClr>
                <a:srgbClr val="EB97C0"/>
              </a:buClr>
              <a:buSzPts val="1600"/>
              <a:buFont typeface="Montserrat"/>
              <a:buAutoNum type="arabicPeriod"/>
              <a:defRPr/>
            </a:lvl4pPr>
            <a:lvl5pPr marL="2286000" lvl="4" indent="-330200" rtl="0">
              <a:spcBef>
                <a:spcPts val="0"/>
              </a:spcBef>
              <a:spcAft>
                <a:spcPts val="0"/>
              </a:spcAft>
              <a:buClr>
                <a:srgbClr val="EB97C0"/>
              </a:buClr>
              <a:buSzPts val="1600"/>
              <a:buFont typeface="Montserrat"/>
              <a:buAutoNum type="alphaLcPeriod"/>
              <a:defRPr/>
            </a:lvl5pPr>
            <a:lvl6pPr marL="2743200" lvl="5" indent="-330200" rtl="0">
              <a:spcBef>
                <a:spcPts val="0"/>
              </a:spcBef>
              <a:spcAft>
                <a:spcPts val="0"/>
              </a:spcAft>
              <a:buClr>
                <a:srgbClr val="EB97C0"/>
              </a:buClr>
              <a:buSzPts val="1600"/>
              <a:buFont typeface="Montserrat"/>
              <a:buAutoNum type="romanLcPeriod"/>
              <a:defRPr/>
            </a:lvl6pPr>
            <a:lvl7pPr marL="3200400" lvl="6" indent="-330200" rtl="0">
              <a:spcBef>
                <a:spcPts val="0"/>
              </a:spcBef>
              <a:spcAft>
                <a:spcPts val="0"/>
              </a:spcAft>
              <a:buClr>
                <a:srgbClr val="EB97C0"/>
              </a:buClr>
              <a:buSzPts val="1600"/>
              <a:buFont typeface="Montserrat"/>
              <a:buAutoNum type="arabicPeriod"/>
              <a:defRPr/>
            </a:lvl7pPr>
            <a:lvl8pPr marL="3657600" lvl="7" indent="-330200" rtl="0">
              <a:spcBef>
                <a:spcPts val="0"/>
              </a:spcBef>
              <a:spcAft>
                <a:spcPts val="0"/>
              </a:spcAft>
              <a:buClr>
                <a:srgbClr val="EB97C0"/>
              </a:buClr>
              <a:buSzPts val="1600"/>
              <a:buFont typeface="Montserrat"/>
              <a:buAutoNum type="alphaLcPeriod"/>
              <a:defRPr/>
            </a:lvl8pPr>
            <a:lvl9pPr marL="4114800" lvl="8" indent="-330200" rtl="0">
              <a:spcBef>
                <a:spcPts val="0"/>
              </a:spcBef>
              <a:spcAft>
                <a:spcPts val="0"/>
              </a:spcAft>
              <a:buClr>
                <a:srgbClr val="EB97C0"/>
              </a:buClr>
              <a:buSzPts val="1600"/>
              <a:buFont typeface="Montserrat"/>
              <a:buAutoNum type="romanLcPeriod"/>
              <a:defRPr/>
            </a:lvl9pPr>
          </a:lstStyle>
          <a:p>
            <a:endParaRPr/>
          </a:p>
        </p:txBody>
      </p:sp>
      <p:sp>
        <p:nvSpPr>
          <p:cNvPr id="316" name="Google Shape;316;p27"/>
          <p:cNvSpPr/>
          <p:nvPr/>
        </p:nvSpPr>
        <p:spPr>
          <a:xfrm flipH="1">
            <a:off x="91890" y="2443009"/>
            <a:ext cx="9143049" cy="3589624"/>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rot="10800000" flipH="1">
            <a:off x="0" y="852225"/>
            <a:ext cx="9326816" cy="4291271"/>
          </a:xfrm>
          <a:custGeom>
            <a:avLst/>
            <a:gdLst/>
            <a:ahLst/>
            <a:cxnLst/>
            <a:rect l="l" t="t" r="r" b="b"/>
            <a:pathLst>
              <a:path w="69053" h="30174" extrusionOk="0">
                <a:moveTo>
                  <a:pt x="0" y="1"/>
                </a:moveTo>
                <a:lnTo>
                  <a:pt x="0" y="30173"/>
                </a:lnTo>
                <a:lnTo>
                  <a:pt x="775" y="1294"/>
                </a:lnTo>
                <a:lnTo>
                  <a:pt x="69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587238" y="102226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flipH="1">
            <a:off x="-182825" y="0"/>
            <a:ext cx="9326816" cy="4291271"/>
          </a:xfrm>
          <a:custGeom>
            <a:avLst/>
            <a:gdLst/>
            <a:ahLst/>
            <a:cxnLst/>
            <a:rect l="l" t="t" r="r" b="b"/>
            <a:pathLst>
              <a:path w="69053" h="30174" extrusionOk="0">
                <a:moveTo>
                  <a:pt x="0" y="1"/>
                </a:moveTo>
                <a:lnTo>
                  <a:pt x="0" y="30173"/>
                </a:lnTo>
                <a:lnTo>
                  <a:pt x="775" y="1294"/>
                </a:lnTo>
                <a:lnTo>
                  <a:pt x="69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20"/>
        <p:cNvGrpSpPr/>
        <p:nvPr/>
      </p:nvGrpSpPr>
      <p:grpSpPr>
        <a:xfrm>
          <a:off x="0" y="0"/>
          <a:ext cx="0" cy="0"/>
          <a:chOff x="0" y="0"/>
          <a:chExt cx="0" cy="0"/>
        </a:xfrm>
      </p:grpSpPr>
      <p:sp>
        <p:nvSpPr>
          <p:cNvPr id="321" name="Google Shape;321;p28"/>
          <p:cNvSpPr/>
          <p:nvPr/>
        </p:nvSpPr>
        <p:spPr>
          <a:xfrm>
            <a:off x="820088" y="590525"/>
            <a:ext cx="7503825" cy="1368875"/>
          </a:xfrm>
          <a:custGeom>
            <a:avLst/>
            <a:gdLst/>
            <a:ahLst/>
            <a:cxnLst/>
            <a:rect l="l" t="t" r="r" b="b"/>
            <a:pathLst>
              <a:path w="300153" h="54755" extrusionOk="0">
                <a:moveTo>
                  <a:pt x="1926" y="671"/>
                </a:moveTo>
                <a:lnTo>
                  <a:pt x="300153" y="0"/>
                </a:lnTo>
                <a:lnTo>
                  <a:pt x="296132" y="54755"/>
                </a:lnTo>
                <a:lnTo>
                  <a:pt x="0" y="53841"/>
                </a:lnTo>
                <a:close/>
              </a:path>
            </a:pathLst>
          </a:custGeom>
          <a:solidFill>
            <a:schemeClr val="accent6"/>
          </a:solidFill>
          <a:ln>
            <a:noFill/>
          </a:ln>
        </p:spPr>
      </p:sp>
      <p:sp>
        <p:nvSpPr>
          <p:cNvPr id="322" name="Google Shape;322;p28"/>
          <p:cNvSpPr txBox="1">
            <a:spLocks noGrp="1"/>
          </p:cNvSpPr>
          <p:nvPr>
            <p:ph type="title"/>
          </p:nvPr>
        </p:nvSpPr>
        <p:spPr>
          <a:xfrm flipH="1">
            <a:off x="1285217" y="957564"/>
            <a:ext cx="2923800" cy="6348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3" name="Google Shape;323;p28"/>
          <p:cNvSpPr txBox="1">
            <a:spLocks noGrp="1"/>
          </p:cNvSpPr>
          <p:nvPr>
            <p:ph type="subTitle" idx="1"/>
          </p:nvPr>
        </p:nvSpPr>
        <p:spPr>
          <a:xfrm flipH="1">
            <a:off x="4398938" y="775475"/>
            <a:ext cx="3459900" cy="999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24" name="Google Shape;324;p28"/>
          <p:cNvSpPr/>
          <p:nvPr/>
        </p:nvSpPr>
        <p:spPr>
          <a:xfrm>
            <a:off x="-661803" y="3440039"/>
            <a:ext cx="1226098" cy="442860"/>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8237338" y="16936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26"/>
        <p:cNvGrpSpPr/>
        <p:nvPr/>
      </p:nvGrpSpPr>
      <p:grpSpPr>
        <a:xfrm>
          <a:off x="0" y="0"/>
          <a:ext cx="0" cy="0"/>
          <a:chOff x="0" y="0"/>
          <a:chExt cx="0" cy="0"/>
        </a:xfrm>
      </p:grpSpPr>
      <p:sp>
        <p:nvSpPr>
          <p:cNvPr id="327" name="Google Shape;327;p29"/>
          <p:cNvSpPr/>
          <p:nvPr/>
        </p:nvSpPr>
        <p:spPr>
          <a:xfrm>
            <a:off x="820100" y="1517075"/>
            <a:ext cx="7503825" cy="2913514"/>
          </a:xfrm>
          <a:custGeom>
            <a:avLst/>
            <a:gdLst/>
            <a:ahLst/>
            <a:cxnLst/>
            <a:rect l="l" t="t" r="r" b="b"/>
            <a:pathLst>
              <a:path w="300153" h="54755" extrusionOk="0">
                <a:moveTo>
                  <a:pt x="1926" y="671"/>
                </a:moveTo>
                <a:lnTo>
                  <a:pt x="300153" y="0"/>
                </a:lnTo>
                <a:lnTo>
                  <a:pt x="296132" y="54755"/>
                </a:lnTo>
                <a:lnTo>
                  <a:pt x="0" y="53841"/>
                </a:lnTo>
                <a:close/>
              </a:path>
            </a:pathLst>
          </a:custGeom>
          <a:solidFill>
            <a:schemeClr val="accent6"/>
          </a:solidFill>
          <a:ln>
            <a:noFill/>
          </a:ln>
        </p:spPr>
      </p:sp>
      <p:sp>
        <p:nvSpPr>
          <p:cNvPr id="328" name="Google Shape;328;p29"/>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29"/>
          <p:cNvSpPr txBox="1">
            <a:spLocks noGrp="1"/>
          </p:cNvSpPr>
          <p:nvPr>
            <p:ph type="subTitle" idx="1"/>
          </p:nvPr>
        </p:nvSpPr>
        <p:spPr>
          <a:xfrm>
            <a:off x="5265738" y="2327899"/>
            <a:ext cx="2262900" cy="1230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pic>
        <p:nvPicPr>
          <p:cNvPr id="330" name="Google Shape;330;p29"/>
          <p:cNvPicPr preferRelativeResize="0"/>
          <p:nvPr/>
        </p:nvPicPr>
        <p:blipFill>
          <a:blip r:embed="rId2">
            <a:alphaModFix/>
          </a:blip>
          <a:stretch>
            <a:fillRect/>
          </a:stretch>
        </p:blipFill>
        <p:spPr>
          <a:xfrm>
            <a:off x="6412625" y="1749900"/>
            <a:ext cx="2841451" cy="3425125"/>
          </a:xfrm>
          <a:prstGeom prst="rect">
            <a:avLst/>
          </a:prstGeom>
          <a:noFill/>
          <a:ln>
            <a:noFill/>
          </a:ln>
        </p:spPr>
      </p:pic>
      <p:grpSp>
        <p:nvGrpSpPr>
          <p:cNvPr id="331" name="Google Shape;331;p29"/>
          <p:cNvGrpSpPr/>
          <p:nvPr/>
        </p:nvGrpSpPr>
        <p:grpSpPr>
          <a:xfrm rot="-5400000" flipH="1">
            <a:off x="1839447" y="-2681394"/>
            <a:ext cx="613180" cy="5422342"/>
            <a:chOff x="-321875" y="-138300"/>
            <a:chExt cx="634499" cy="5634188"/>
          </a:xfrm>
        </p:grpSpPr>
        <p:sp>
          <p:nvSpPr>
            <p:cNvPr id="332" name="Google Shape;332;p29"/>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9"/>
          <p:cNvSpPr/>
          <p:nvPr/>
        </p:nvSpPr>
        <p:spPr>
          <a:xfrm>
            <a:off x="292263" y="930589"/>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8159738" y="203389"/>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36"/>
        <p:cNvGrpSpPr/>
        <p:nvPr/>
      </p:nvGrpSpPr>
      <p:grpSpPr>
        <a:xfrm>
          <a:off x="0" y="0"/>
          <a:ext cx="0" cy="0"/>
          <a:chOff x="0" y="0"/>
          <a:chExt cx="0" cy="0"/>
        </a:xfrm>
      </p:grpSpPr>
      <p:sp>
        <p:nvSpPr>
          <p:cNvPr id="337" name="Google Shape;337;p30"/>
          <p:cNvSpPr/>
          <p:nvPr/>
        </p:nvSpPr>
        <p:spPr>
          <a:xfrm rot="-72549" flipH="1">
            <a:off x="1143278" y="3263264"/>
            <a:ext cx="6650971" cy="2611242"/>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flipH="1">
            <a:off x="875668" y="1517075"/>
            <a:ext cx="7503825" cy="2913514"/>
          </a:xfrm>
          <a:custGeom>
            <a:avLst/>
            <a:gdLst/>
            <a:ahLst/>
            <a:cxnLst/>
            <a:rect l="l" t="t" r="r" b="b"/>
            <a:pathLst>
              <a:path w="300153" h="54755" extrusionOk="0">
                <a:moveTo>
                  <a:pt x="1926" y="671"/>
                </a:moveTo>
                <a:lnTo>
                  <a:pt x="300153" y="0"/>
                </a:lnTo>
                <a:lnTo>
                  <a:pt x="296132" y="54755"/>
                </a:lnTo>
                <a:lnTo>
                  <a:pt x="0" y="53841"/>
                </a:lnTo>
                <a:close/>
              </a:path>
            </a:pathLst>
          </a:custGeom>
          <a:solidFill>
            <a:schemeClr val="accent6"/>
          </a:solidFill>
          <a:ln>
            <a:noFill/>
          </a:ln>
        </p:spPr>
      </p:sp>
      <p:sp>
        <p:nvSpPr>
          <p:cNvPr id="339" name="Google Shape;339;p30"/>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0" name="Google Shape;340;p30"/>
          <p:cNvSpPr txBox="1">
            <a:spLocks noGrp="1"/>
          </p:cNvSpPr>
          <p:nvPr>
            <p:ph type="subTitle" idx="1"/>
          </p:nvPr>
        </p:nvSpPr>
        <p:spPr>
          <a:xfrm flipH="1">
            <a:off x="1803305" y="2327899"/>
            <a:ext cx="2262900" cy="1230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pic>
        <p:nvPicPr>
          <p:cNvPr id="341" name="Google Shape;341;p30"/>
          <p:cNvPicPr preferRelativeResize="0"/>
          <p:nvPr/>
        </p:nvPicPr>
        <p:blipFill>
          <a:blip r:embed="rId2">
            <a:alphaModFix/>
          </a:blip>
          <a:stretch>
            <a:fillRect/>
          </a:stretch>
        </p:blipFill>
        <p:spPr>
          <a:xfrm flipH="1">
            <a:off x="-54484" y="1749900"/>
            <a:ext cx="2841451" cy="3425125"/>
          </a:xfrm>
          <a:prstGeom prst="rect">
            <a:avLst/>
          </a:prstGeom>
          <a:noFill/>
          <a:ln>
            <a:noFill/>
          </a:ln>
        </p:spPr>
      </p:pic>
      <p:grpSp>
        <p:nvGrpSpPr>
          <p:cNvPr id="342" name="Google Shape;342;p30"/>
          <p:cNvGrpSpPr/>
          <p:nvPr/>
        </p:nvGrpSpPr>
        <p:grpSpPr>
          <a:xfrm rot="5400000">
            <a:off x="6746965" y="-2681394"/>
            <a:ext cx="613180" cy="5422342"/>
            <a:chOff x="-321875" y="-138300"/>
            <a:chExt cx="634499" cy="5634188"/>
          </a:xfrm>
        </p:grpSpPr>
        <p:sp>
          <p:nvSpPr>
            <p:cNvPr id="343" name="Google Shape;343;p30"/>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p:nvPr/>
        </p:nvSpPr>
        <p:spPr>
          <a:xfrm>
            <a:off x="297988" y="320781"/>
            <a:ext cx="8548080" cy="4501932"/>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30" name="Google Shape;30;p4"/>
          <p:cNvSpPr txBox="1">
            <a:spLocks noGrp="1"/>
          </p:cNvSpPr>
          <p:nvPr>
            <p:ph type="body" idx="1"/>
          </p:nvPr>
        </p:nvSpPr>
        <p:spPr>
          <a:xfrm>
            <a:off x="748500" y="1340575"/>
            <a:ext cx="3749100" cy="3113700"/>
          </a:xfrm>
          <a:prstGeom prst="rect">
            <a:avLst/>
          </a:prstGeom>
        </p:spPr>
        <p:txBody>
          <a:bodyPr spcFirstLastPara="1" wrap="square" lIns="0" tIns="0" rIns="0" bIns="0" anchor="t" anchorCtr="0">
            <a:noAutofit/>
          </a:bodyPr>
          <a:lstStyle>
            <a:lvl1pPr marL="457200" lvl="0" indent="-317500">
              <a:spcBef>
                <a:spcPts val="0"/>
              </a:spcBef>
              <a:spcAft>
                <a:spcPts val="0"/>
              </a:spcAft>
              <a:buClr>
                <a:schemeClr val="accent5"/>
              </a:buClr>
              <a:buSzPts val="1400"/>
              <a:buFont typeface="Catamaran"/>
              <a:buChar char="●"/>
              <a:defRPr/>
            </a:lvl1pPr>
            <a:lvl2pPr marL="914400" lvl="1" indent="-330200">
              <a:spcBef>
                <a:spcPts val="0"/>
              </a:spcBef>
              <a:spcAft>
                <a:spcPts val="0"/>
              </a:spcAft>
              <a:buClr>
                <a:srgbClr val="FFFDF7"/>
              </a:buClr>
              <a:buSzPts val="1600"/>
              <a:buFont typeface="Catamaran"/>
              <a:buChar char="○"/>
              <a:defRPr/>
            </a:lvl2pPr>
            <a:lvl3pPr marL="1371600" lvl="2" indent="-330200">
              <a:spcBef>
                <a:spcPts val="0"/>
              </a:spcBef>
              <a:spcAft>
                <a:spcPts val="0"/>
              </a:spcAft>
              <a:buClr>
                <a:srgbClr val="FFFDF7"/>
              </a:buClr>
              <a:buSzPts val="1600"/>
              <a:buFont typeface="Catamaran"/>
              <a:buChar char="■"/>
              <a:defRPr/>
            </a:lvl3pPr>
            <a:lvl4pPr marL="1828800" lvl="3" indent="-330200">
              <a:spcBef>
                <a:spcPts val="0"/>
              </a:spcBef>
              <a:spcAft>
                <a:spcPts val="0"/>
              </a:spcAft>
              <a:buClr>
                <a:srgbClr val="FFFDF7"/>
              </a:buClr>
              <a:buSzPts val="1600"/>
              <a:buFont typeface="Catamaran"/>
              <a:buChar char="●"/>
              <a:defRPr/>
            </a:lvl4pPr>
            <a:lvl5pPr marL="2286000" lvl="4" indent="-330200">
              <a:spcBef>
                <a:spcPts val="0"/>
              </a:spcBef>
              <a:spcAft>
                <a:spcPts val="0"/>
              </a:spcAft>
              <a:buClr>
                <a:srgbClr val="FFFDF7"/>
              </a:buClr>
              <a:buSzPts val="1600"/>
              <a:buFont typeface="Catamaran"/>
              <a:buChar char="○"/>
              <a:defRPr/>
            </a:lvl5pPr>
            <a:lvl6pPr marL="2743200" lvl="5" indent="-330200">
              <a:spcBef>
                <a:spcPts val="0"/>
              </a:spcBef>
              <a:spcAft>
                <a:spcPts val="0"/>
              </a:spcAft>
              <a:buClr>
                <a:srgbClr val="FFFDF7"/>
              </a:buClr>
              <a:buSzPts val="1600"/>
              <a:buFont typeface="Catamaran"/>
              <a:buChar char="■"/>
              <a:defRPr/>
            </a:lvl6pPr>
            <a:lvl7pPr marL="3200400" lvl="6" indent="-330200">
              <a:spcBef>
                <a:spcPts val="0"/>
              </a:spcBef>
              <a:spcAft>
                <a:spcPts val="0"/>
              </a:spcAft>
              <a:buClr>
                <a:srgbClr val="FFFDF7"/>
              </a:buClr>
              <a:buSzPts val="1600"/>
              <a:buFont typeface="Catamaran"/>
              <a:buChar char="●"/>
              <a:defRPr/>
            </a:lvl7pPr>
            <a:lvl8pPr marL="3657600" lvl="7" indent="-330200">
              <a:spcBef>
                <a:spcPts val="0"/>
              </a:spcBef>
              <a:spcAft>
                <a:spcPts val="0"/>
              </a:spcAft>
              <a:buClr>
                <a:srgbClr val="FFFDF7"/>
              </a:buClr>
              <a:buSzPts val="1600"/>
              <a:buFont typeface="Catamaran"/>
              <a:buChar char="○"/>
              <a:defRPr/>
            </a:lvl8pPr>
            <a:lvl9pPr marL="4114800" lvl="8" indent="-330200">
              <a:spcBef>
                <a:spcPts val="0"/>
              </a:spcBef>
              <a:spcAft>
                <a:spcPts val="0"/>
              </a:spcAft>
              <a:buClr>
                <a:srgbClr val="FFFDF7"/>
              </a:buClr>
              <a:buSzPts val="1600"/>
              <a:buFont typeface="Catamaran"/>
              <a:buChar char="■"/>
              <a:defRPr/>
            </a:lvl9pPr>
          </a:lstStyle>
          <a:p>
            <a:endParaRPr/>
          </a:p>
        </p:txBody>
      </p:sp>
      <p:sp>
        <p:nvSpPr>
          <p:cNvPr id="31" name="Google Shape;31;p4"/>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45"/>
        <p:cNvGrpSpPr/>
        <p:nvPr/>
      </p:nvGrpSpPr>
      <p:grpSpPr>
        <a:xfrm>
          <a:off x="0" y="0"/>
          <a:ext cx="0" cy="0"/>
          <a:chOff x="0" y="0"/>
          <a:chExt cx="0" cy="0"/>
        </a:xfrm>
      </p:grpSpPr>
      <p:grpSp>
        <p:nvGrpSpPr>
          <p:cNvPr id="346" name="Google Shape;346;p31"/>
          <p:cNvGrpSpPr/>
          <p:nvPr/>
        </p:nvGrpSpPr>
        <p:grpSpPr>
          <a:xfrm flipH="1">
            <a:off x="-434950" y="-56350"/>
            <a:ext cx="888325" cy="4789764"/>
            <a:chOff x="5933825" y="0"/>
            <a:chExt cx="888325" cy="4789764"/>
          </a:xfrm>
        </p:grpSpPr>
        <p:sp>
          <p:nvSpPr>
            <p:cNvPr id="347" name="Google Shape;347;p31"/>
            <p:cNvSpPr/>
            <p:nvPr/>
          </p:nvSpPr>
          <p:spPr>
            <a:xfrm>
              <a:off x="5933825" y="0"/>
              <a:ext cx="662248" cy="4789764"/>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6536739" y="0"/>
              <a:ext cx="285411" cy="4705243"/>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31"/>
          <p:cNvSpPr/>
          <p:nvPr/>
        </p:nvSpPr>
        <p:spPr>
          <a:xfrm rot="-271217" flipH="1">
            <a:off x="2267545" y="2798845"/>
            <a:ext cx="7372492" cy="2894469"/>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flipH="1">
            <a:off x="-267666" y="4444275"/>
            <a:ext cx="9651566" cy="892383"/>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flipH="1">
            <a:off x="891480" y="369046"/>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flipH="1">
            <a:off x="1003575" y="4601163"/>
            <a:ext cx="4372376" cy="302551"/>
          </a:xfrm>
          <a:custGeom>
            <a:avLst/>
            <a:gdLst/>
            <a:ahLst/>
            <a:cxnLst/>
            <a:rect l="l" t="t" r="r" b="b"/>
            <a:pathLst>
              <a:path w="34458" h="3142" extrusionOk="0">
                <a:moveTo>
                  <a:pt x="34458" y="0"/>
                </a:moveTo>
                <a:lnTo>
                  <a:pt x="1" y="2365"/>
                </a:lnTo>
                <a:lnTo>
                  <a:pt x="4" y="2421"/>
                </a:lnTo>
                <a:lnTo>
                  <a:pt x="34400" y="62"/>
                </a:lnTo>
                <a:lnTo>
                  <a:pt x="34400" y="694"/>
                </a:lnTo>
                <a:lnTo>
                  <a:pt x="450" y="3084"/>
                </a:lnTo>
                <a:lnTo>
                  <a:pt x="454" y="3141"/>
                </a:lnTo>
                <a:lnTo>
                  <a:pt x="34431" y="749"/>
                </a:lnTo>
                <a:lnTo>
                  <a:pt x="34458" y="747"/>
                </a:lnTo>
                <a:lnTo>
                  <a:pt x="34458"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1"/>
          <p:cNvGrpSpPr/>
          <p:nvPr/>
        </p:nvGrpSpPr>
        <p:grpSpPr>
          <a:xfrm flipH="1">
            <a:off x="5651630" y="4852627"/>
            <a:ext cx="585023" cy="232675"/>
            <a:chOff x="2558525" y="3257400"/>
            <a:chExt cx="143125" cy="56925"/>
          </a:xfrm>
        </p:grpSpPr>
        <p:sp>
          <p:nvSpPr>
            <p:cNvPr id="354" name="Google Shape;354;p31"/>
            <p:cNvSpPr/>
            <p:nvPr/>
          </p:nvSpPr>
          <p:spPr>
            <a:xfrm>
              <a:off x="2597925" y="3272525"/>
              <a:ext cx="40025" cy="21075"/>
            </a:xfrm>
            <a:custGeom>
              <a:avLst/>
              <a:gdLst/>
              <a:ahLst/>
              <a:cxnLst/>
              <a:rect l="l" t="t" r="r" b="b"/>
              <a:pathLst>
                <a:path w="1601" h="843" extrusionOk="0">
                  <a:moveTo>
                    <a:pt x="13" y="1"/>
                  </a:moveTo>
                  <a:lnTo>
                    <a:pt x="1" y="57"/>
                  </a:lnTo>
                  <a:lnTo>
                    <a:pt x="659" y="201"/>
                  </a:lnTo>
                  <a:lnTo>
                    <a:pt x="911" y="666"/>
                  </a:lnTo>
                  <a:lnTo>
                    <a:pt x="1586" y="843"/>
                  </a:lnTo>
                  <a:lnTo>
                    <a:pt x="1600" y="788"/>
                  </a:lnTo>
                  <a:lnTo>
                    <a:pt x="950" y="617"/>
                  </a:lnTo>
                  <a:lnTo>
                    <a:pt x="697" y="152"/>
                  </a:lnTo>
                  <a:lnTo>
                    <a:pt x="13" y="1"/>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2626150" y="3282125"/>
              <a:ext cx="75500" cy="32200"/>
            </a:xfrm>
            <a:custGeom>
              <a:avLst/>
              <a:gdLst/>
              <a:ahLst/>
              <a:cxnLst/>
              <a:rect l="l" t="t" r="r" b="b"/>
              <a:pathLst>
                <a:path w="3020" h="1288" extrusionOk="0">
                  <a:moveTo>
                    <a:pt x="1263" y="59"/>
                  </a:moveTo>
                  <a:lnTo>
                    <a:pt x="2846" y="882"/>
                  </a:lnTo>
                  <a:lnTo>
                    <a:pt x="1004" y="1227"/>
                  </a:lnTo>
                  <a:lnTo>
                    <a:pt x="78" y="786"/>
                  </a:lnTo>
                  <a:lnTo>
                    <a:pt x="404" y="139"/>
                  </a:lnTo>
                  <a:lnTo>
                    <a:pt x="1263" y="59"/>
                  </a:lnTo>
                  <a:close/>
                  <a:moveTo>
                    <a:pt x="1274" y="0"/>
                  </a:moveTo>
                  <a:lnTo>
                    <a:pt x="367" y="84"/>
                  </a:lnTo>
                  <a:lnTo>
                    <a:pt x="1" y="813"/>
                  </a:lnTo>
                  <a:lnTo>
                    <a:pt x="996" y="1288"/>
                  </a:lnTo>
                  <a:lnTo>
                    <a:pt x="3019" y="909"/>
                  </a:lnTo>
                  <a:lnTo>
                    <a:pt x="1282" y="5"/>
                  </a:lnTo>
                  <a:lnTo>
                    <a:pt x="1274"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2558525" y="3257400"/>
              <a:ext cx="49250" cy="20350"/>
            </a:xfrm>
            <a:custGeom>
              <a:avLst/>
              <a:gdLst/>
              <a:ahLst/>
              <a:cxnLst/>
              <a:rect l="l" t="t" r="r" b="b"/>
              <a:pathLst>
                <a:path w="1970" h="814" extrusionOk="0">
                  <a:moveTo>
                    <a:pt x="97" y="0"/>
                  </a:moveTo>
                  <a:lnTo>
                    <a:pt x="1" y="556"/>
                  </a:lnTo>
                  <a:lnTo>
                    <a:pt x="1918" y="814"/>
                  </a:lnTo>
                  <a:lnTo>
                    <a:pt x="1970" y="547"/>
                  </a:lnTo>
                  <a:lnTo>
                    <a:pt x="97" y="0"/>
                  </a:lnTo>
                  <a:close/>
                </a:path>
              </a:pathLst>
            </a:custGeom>
            <a:solidFill>
              <a:srgbClr val="F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31"/>
          <p:cNvSpPr/>
          <p:nvPr/>
        </p:nvSpPr>
        <p:spPr>
          <a:xfrm flipH="1">
            <a:off x="453375" y="4852625"/>
            <a:ext cx="274526" cy="75676"/>
          </a:xfrm>
          <a:custGeom>
            <a:avLst/>
            <a:gdLst/>
            <a:ahLst/>
            <a:cxnLst/>
            <a:rect l="l" t="t" r="r" b="b"/>
            <a:pathLst>
              <a:path w="4538" h="1251" extrusionOk="0">
                <a:moveTo>
                  <a:pt x="2269" y="1"/>
                </a:moveTo>
                <a:cubicBezTo>
                  <a:pt x="1016" y="1"/>
                  <a:pt x="0" y="280"/>
                  <a:pt x="0" y="627"/>
                </a:cubicBezTo>
                <a:cubicBezTo>
                  <a:pt x="0" y="971"/>
                  <a:pt x="1016" y="1251"/>
                  <a:pt x="2269" y="1251"/>
                </a:cubicBezTo>
                <a:cubicBezTo>
                  <a:pt x="3522" y="1251"/>
                  <a:pt x="4538" y="971"/>
                  <a:pt x="4538" y="627"/>
                </a:cubicBezTo>
                <a:cubicBezTo>
                  <a:pt x="4538" y="280"/>
                  <a:pt x="3522" y="1"/>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 name="Google Shape;358;p31"/>
          <p:cNvPicPr preferRelativeResize="0"/>
          <p:nvPr/>
        </p:nvPicPr>
        <p:blipFill>
          <a:blip r:embed="rId2">
            <a:alphaModFix/>
          </a:blip>
          <a:stretch>
            <a:fillRect/>
          </a:stretch>
        </p:blipFill>
        <p:spPr>
          <a:xfrm>
            <a:off x="6434825" y="1901575"/>
            <a:ext cx="2841451" cy="3425125"/>
          </a:xfrm>
          <a:prstGeom prst="rect">
            <a:avLst/>
          </a:prstGeom>
          <a:noFill/>
          <a:ln>
            <a:noFill/>
          </a:ln>
        </p:spPr>
      </p:pic>
      <p:sp>
        <p:nvSpPr>
          <p:cNvPr id="359" name="Google Shape;359;p31"/>
          <p:cNvSpPr txBox="1">
            <a:spLocks noGrp="1"/>
          </p:cNvSpPr>
          <p:nvPr>
            <p:ph type="title"/>
          </p:nvPr>
        </p:nvSpPr>
        <p:spPr>
          <a:xfrm>
            <a:off x="2142763" y="1216037"/>
            <a:ext cx="4858200" cy="16149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0" name="Google Shape;360;p31"/>
          <p:cNvSpPr txBox="1">
            <a:spLocks noGrp="1"/>
          </p:cNvSpPr>
          <p:nvPr>
            <p:ph type="subTitle" idx="1"/>
          </p:nvPr>
        </p:nvSpPr>
        <p:spPr>
          <a:xfrm>
            <a:off x="2142713" y="2953362"/>
            <a:ext cx="4858200" cy="58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1600"/>
              <a:buNone/>
              <a:defRPr sz="1800">
                <a:solidFill>
                  <a:schemeClr val="accent6"/>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61"/>
        <p:cNvGrpSpPr/>
        <p:nvPr/>
      </p:nvGrpSpPr>
      <p:grpSpPr>
        <a:xfrm>
          <a:off x="0" y="0"/>
          <a:ext cx="0" cy="0"/>
          <a:chOff x="0" y="0"/>
          <a:chExt cx="0" cy="0"/>
        </a:xfrm>
      </p:grpSpPr>
      <p:sp>
        <p:nvSpPr>
          <p:cNvPr id="362" name="Google Shape;362;p32"/>
          <p:cNvSpPr/>
          <p:nvPr/>
        </p:nvSpPr>
        <p:spPr>
          <a:xfrm rot="271144">
            <a:off x="-395827" y="2659952"/>
            <a:ext cx="5620889" cy="2421268"/>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934200" y="2571750"/>
            <a:ext cx="2548175" cy="2228850"/>
          </a:xfrm>
          <a:custGeom>
            <a:avLst/>
            <a:gdLst/>
            <a:ahLst/>
            <a:cxnLst/>
            <a:rect l="l" t="t" r="r" b="b"/>
            <a:pathLst>
              <a:path w="101927" h="89154" extrusionOk="0">
                <a:moveTo>
                  <a:pt x="101927" y="83286"/>
                </a:moveTo>
                <a:lnTo>
                  <a:pt x="98146" y="40688"/>
                </a:lnTo>
                <a:lnTo>
                  <a:pt x="78222" y="36957"/>
                </a:lnTo>
                <a:lnTo>
                  <a:pt x="76317" y="0"/>
                </a:lnTo>
                <a:lnTo>
                  <a:pt x="35559" y="839"/>
                </a:lnTo>
                <a:lnTo>
                  <a:pt x="33528" y="63246"/>
                </a:lnTo>
                <a:lnTo>
                  <a:pt x="1524" y="63246"/>
                </a:lnTo>
                <a:lnTo>
                  <a:pt x="0" y="89154"/>
                </a:lnTo>
                <a:close/>
              </a:path>
            </a:pathLst>
          </a:custGeom>
          <a:solidFill>
            <a:schemeClr val="accent1"/>
          </a:solidFill>
          <a:ln>
            <a:noFill/>
          </a:ln>
        </p:spPr>
      </p:sp>
      <p:sp>
        <p:nvSpPr>
          <p:cNvPr id="364" name="Google Shape;364;p32"/>
          <p:cNvSpPr/>
          <p:nvPr/>
        </p:nvSpPr>
        <p:spPr>
          <a:xfrm>
            <a:off x="684175" y="438150"/>
            <a:ext cx="7797475" cy="3592925"/>
          </a:xfrm>
          <a:custGeom>
            <a:avLst/>
            <a:gdLst/>
            <a:ahLst/>
            <a:cxnLst/>
            <a:rect l="l" t="t" r="r" b="b"/>
            <a:pathLst>
              <a:path w="311899" h="143717" extrusionOk="0">
                <a:moveTo>
                  <a:pt x="3113" y="3810"/>
                </a:moveTo>
                <a:lnTo>
                  <a:pt x="299531" y="0"/>
                </a:lnTo>
                <a:lnTo>
                  <a:pt x="311899" y="141767"/>
                </a:lnTo>
                <a:lnTo>
                  <a:pt x="0" y="143717"/>
                </a:lnTo>
                <a:close/>
              </a:path>
            </a:pathLst>
          </a:custGeom>
          <a:solidFill>
            <a:schemeClr val="accent6"/>
          </a:solidFill>
          <a:ln>
            <a:noFill/>
          </a:ln>
        </p:spPr>
      </p:sp>
      <p:sp>
        <p:nvSpPr>
          <p:cNvPr id="365" name="Google Shape;365;p32"/>
          <p:cNvSpPr txBox="1">
            <a:spLocks noGrp="1"/>
          </p:cNvSpPr>
          <p:nvPr>
            <p:ph type="ctrTitle"/>
          </p:nvPr>
        </p:nvSpPr>
        <p:spPr>
          <a:xfrm>
            <a:off x="3039738" y="727862"/>
            <a:ext cx="3064500" cy="7125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6" name="Google Shape;366;p32"/>
          <p:cNvSpPr txBox="1">
            <a:spLocks noGrp="1"/>
          </p:cNvSpPr>
          <p:nvPr>
            <p:ph type="subTitle" idx="1"/>
          </p:nvPr>
        </p:nvSpPr>
        <p:spPr>
          <a:xfrm>
            <a:off x="1065038" y="1860034"/>
            <a:ext cx="3352800" cy="1247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7" name="Google Shape;367;p32"/>
          <p:cNvSpPr/>
          <p:nvPr/>
        </p:nvSpPr>
        <p:spPr>
          <a:xfrm>
            <a:off x="8609381" y="1125021"/>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txBox="1"/>
          <p:nvPr/>
        </p:nvSpPr>
        <p:spPr>
          <a:xfrm>
            <a:off x="4726175" y="2426859"/>
            <a:ext cx="3352800" cy="61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0"/>
              </a:spcAft>
              <a:buNone/>
            </a:pPr>
            <a:r>
              <a:rPr lang="en" sz="1200">
                <a:solidFill>
                  <a:schemeClr val="accent3"/>
                </a:solidFill>
                <a:latin typeface="Baloo Tammudu 2"/>
                <a:ea typeface="Baloo Tammudu 2"/>
                <a:cs typeface="Baloo Tammudu 2"/>
                <a:sym typeface="Baloo Tammudu 2"/>
              </a:rPr>
              <a:t>CREDITS: This presentation template was created by </a:t>
            </a:r>
            <a:r>
              <a:rPr lang="en" sz="1200" b="1">
                <a:solidFill>
                  <a:schemeClr val="accent3"/>
                </a:solidFill>
                <a:uFill>
                  <a:noFill/>
                </a:uFill>
                <a:latin typeface="Baloo Tammudu 2"/>
                <a:ea typeface="Baloo Tammudu 2"/>
                <a:cs typeface="Baloo Tammudu 2"/>
                <a:sym typeface="Baloo Tammudu 2"/>
                <a:hlinkClick r:id="rId2">
                  <a:extLst>
                    <a:ext uri="{A12FA001-AC4F-418D-AE19-62706E023703}">
                      <ahyp:hlinkClr xmlns:ahyp="http://schemas.microsoft.com/office/drawing/2018/hyperlinkcolor" val="tx"/>
                    </a:ext>
                  </a:extLst>
                </a:hlinkClick>
              </a:rPr>
              <a:t>Slidesgo</a:t>
            </a:r>
            <a:r>
              <a:rPr lang="en" sz="1200">
                <a:solidFill>
                  <a:schemeClr val="accent3"/>
                </a:solidFill>
                <a:latin typeface="Baloo Tammudu 2"/>
                <a:ea typeface="Baloo Tammudu 2"/>
                <a:cs typeface="Baloo Tammudu 2"/>
                <a:sym typeface="Baloo Tammudu 2"/>
              </a:rPr>
              <a:t>, including icons by </a:t>
            </a:r>
            <a:r>
              <a:rPr lang="en" sz="1200" b="1">
                <a:solidFill>
                  <a:schemeClr val="accent3"/>
                </a:solidFill>
                <a:uFill>
                  <a:noFill/>
                </a:uFill>
                <a:latin typeface="Baloo Tammudu 2"/>
                <a:ea typeface="Baloo Tammudu 2"/>
                <a:cs typeface="Baloo Tammudu 2"/>
                <a:sym typeface="Baloo Tammudu 2"/>
                <a:hlinkClick r:id="rId3">
                  <a:extLst>
                    <a:ext uri="{A12FA001-AC4F-418D-AE19-62706E023703}">
                      <ahyp:hlinkClr xmlns:ahyp="http://schemas.microsoft.com/office/drawing/2018/hyperlinkcolor" val="tx"/>
                    </a:ext>
                  </a:extLst>
                </a:hlinkClick>
              </a:rPr>
              <a:t>Flaticon</a:t>
            </a:r>
            <a:r>
              <a:rPr lang="en" sz="1200" b="1">
                <a:solidFill>
                  <a:schemeClr val="accent3"/>
                </a:solidFill>
                <a:latin typeface="Baloo Tammudu 2"/>
                <a:ea typeface="Baloo Tammudu 2"/>
                <a:cs typeface="Baloo Tammudu 2"/>
                <a:sym typeface="Baloo Tammudu 2"/>
              </a:rPr>
              <a:t> </a:t>
            </a:r>
            <a:r>
              <a:rPr lang="en" sz="1200">
                <a:solidFill>
                  <a:schemeClr val="accent3"/>
                </a:solidFill>
                <a:latin typeface="Baloo Tammudu 2"/>
                <a:ea typeface="Baloo Tammudu 2"/>
                <a:cs typeface="Baloo Tammudu 2"/>
                <a:sym typeface="Baloo Tammudu 2"/>
              </a:rPr>
              <a:t>and infographics &amp; images by </a:t>
            </a:r>
            <a:r>
              <a:rPr lang="en" sz="1200" b="1">
                <a:solidFill>
                  <a:schemeClr val="accent3"/>
                </a:solidFill>
                <a:uFill>
                  <a:noFill/>
                </a:uFill>
                <a:latin typeface="Baloo Tammudu 2"/>
                <a:ea typeface="Baloo Tammudu 2"/>
                <a:cs typeface="Baloo Tammudu 2"/>
                <a:sym typeface="Baloo Tammudu 2"/>
                <a:hlinkClick r:id="rId4">
                  <a:extLst>
                    <a:ext uri="{A12FA001-AC4F-418D-AE19-62706E023703}">
                      <ahyp:hlinkClr xmlns:ahyp="http://schemas.microsoft.com/office/drawing/2018/hyperlinkcolor" val="tx"/>
                    </a:ext>
                  </a:extLst>
                </a:hlinkClick>
              </a:rPr>
              <a:t>Freepik</a:t>
            </a:r>
            <a:endParaRPr sz="1200" b="1">
              <a:solidFill>
                <a:schemeClr val="accent3"/>
              </a:solidFill>
              <a:latin typeface="Baloo Tammudu 2"/>
              <a:ea typeface="Baloo Tammudu 2"/>
              <a:cs typeface="Baloo Tammudu 2"/>
              <a:sym typeface="Baloo Tammudu 2"/>
            </a:endParaRPr>
          </a:p>
        </p:txBody>
      </p:sp>
      <p:pic>
        <p:nvPicPr>
          <p:cNvPr id="369" name="Google Shape;369;p32"/>
          <p:cNvPicPr preferRelativeResize="0"/>
          <p:nvPr/>
        </p:nvPicPr>
        <p:blipFill>
          <a:blip r:embed="rId5">
            <a:alphaModFix/>
          </a:blip>
          <a:stretch>
            <a:fillRect/>
          </a:stretch>
        </p:blipFill>
        <p:spPr>
          <a:xfrm rot="180001">
            <a:off x="-18300" y="4305251"/>
            <a:ext cx="9180574" cy="119443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70"/>
        <p:cNvGrpSpPr/>
        <p:nvPr/>
      </p:nvGrpSpPr>
      <p:grpSpPr>
        <a:xfrm>
          <a:off x="0" y="0"/>
          <a:ext cx="0" cy="0"/>
          <a:chOff x="0" y="0"/>
          <a:chExt cx="0" cy="0"/>
        </a:xfrm>
      </p:grpSpPr>
      <p:sp>
        <p:nvSpPr>
          <p:cNvPr id="371" name="Google Shape;371;p33"/>
          <p:cNvSpPr/>
          <p:nvPr/>
        </p:nvSpPr>
        <p:spPr>
          <a:xfrm>
            <a:off x="820100" y="1517075"/>
            <a:ext cx="7503825" cy="2913514"/>
          </a:xfrm>
          <a:custGeom>
            <a:avLst/>
            <a:gdLst/>
            <a:ahLst/>
            <a:cxnLst/>
            <a:rect l="l" t="t" r="r" b="b"/>
            <a:pathLst>
              <a:path w="300153" h="54755" extrusionOk="0">
                <a:moveTo>
                  <a:pt x="1926" y="671"/>
                </a:moveTo>
                <a:lnTo>
                  <a:pt x="300153" y="0"/>
                </a:lnTo>
                <a:lnTo>
                  <a:pt x="296132" y="54755"/>
                </a:lnTo>
                <a:lnTo>
                  <a:pt x="0" y="53841"/>
                </a:lnTo>
                <a:close/>
              </a:path>
            </a:pathLst>
          </a:custGeom>
          <a:solidFill>
            <a:schemeClr val="accent6"/>
          </a:solidFill>
          <a:ln>
            <a:noFill/>
          </a:ln>
        </p:spPr>
      </p:sp>
      <p:pic>
        <p:nvPicPr>
          <p:cNvPr id="372" name="Google Shape;372;p33"/>
          <p:cNvPicPr preferRelativeResize="0"/>
          <p:nvPr/>
        </p:nvPicPr>
        <p:blipFill>
          <a:blip r:embed="rId2">
            <a:alphaModFix/>
          </a:blip>
          <a:stretch>
            <a:fillRect/>
          </a:stretch>
        </p:blipFill>
        <p:spPr>
          <a:xfrm>
            <a:off x="6412625" y="1749900"/>
            <a:ext cx="2841451" cy="3425125"/>
          </a:xfrm>
          <a:prstGeom prst="rect">
            <a:avLst/>
          </a:prstGeom>
          <a:noFill/>
          <a:ln>
            <a:noFill/>
          </a:ln>
        </p:spPr>
      </p:pic>
      <p:grpSp>
        <p:nvGrpSpPr>
          <p:cNvPr id="373" name="Google Shape;373;p33"/>
          <p:cNvGrpSpPr/>
          <p:nvPr/>
        </p:nvGrpSpPr>
        <p:grpSpPr>
          <a:xfrm rot="-5400000" flipH="1">
            <a:off x="1839447" y="-2681394"/>
            <a:ext cx="613180" cy="5422342"/>
            <a:chOff x="-321875" y="-138300"/>
            <a:chExt cx="634499" cy="5634188"/>
          </a:xfrm>
        </p:grpSpPr>
        <p:sp>
          <p:nvSpPr>
            <p:cNvPr id="374" name="Google Shape;374;p33"/>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33"/>
          <p:cNvSpPr/>
          <p:nvPr/>
        </p:nvSpPr>
        <p:spPr>
          <a:xfrm>
            <a:off x="292263" y="930589"/>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8159738" y="203389"/>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8"/>
        <p:cNvGrpSpPr/>
        <p:nvPr/>
      </p:nvGrpSpPr>
      <p:grpSpPr>
        <a:xfrm>
          <a:off x="0" y="0"/>
          <a:ext cx="0" cy="0"/>
          <a:chOff x="0" y="0"/>
          <a:chExt cx="0" cy="0"/>
        </a:xfrm>
      </p:grpSpPr>
      <p:sp>
        <p:nvSpPr>
          <p:cNvPr id="379" name="Google Shape;379;p34"/>
          <p:cNvSpPr/>
          <p:nvPr/>
        </p:nvSpPr>
        <p:spPr>
          <a:xfrm>
            <a:off x="-100325" y="2112250"/>
            <a:ext cx="3620689" cy="2551873"/>
          </a:xfrm>
          <a:custGeom>
            <a:avLst/>
            <a:gdLst/>
            <a:ahLst/>
            <a:cxnLst/>
            <a:rect l="l" t="t" r="r" b="b"/>
            <a:pathLst>
              <a:path w="24150" h="17021" extrusionOk="0">
                <a:moveTo>
                  <a:pt x="2906" y="0"/>
                </a:moveTo>
                <a:lnTo>
                  <a:pt x="2530" y="3536"/>
                </a:lnTo>
                <a:lnTo>
                  <a:pt x="0" y="2969"/>
                </a:lnTo>
                <a:lnTo>
                  <a:pt x="0" y="17021"/>
                </a:lnTo>
                <a:lnTo>
                  <a:pt x="23342" y="15693"/>
                </a:lnTo>
                <a:lnTo>
                  <a:pt x="24150" y="10398"/>
                </a:lnTo>
                <a:lnTo>
                  <a:pt x="22044" y="10398"/>
                </a:lnTo>
                <a:lnTo>
                  <a:pt x="22044" y="12038"/>
                </a:lnTo>
                <a:lnTo>
                  <a:pt x="19543" y="12038"/>
                </a:lnTo>
                <a:lnTo>
                  <a:pt x="20043" y="6673"/>
                </a:lnTo>
                <a:lnTo>
                  <a:pt x="17479" y="5372"/>
                </a:lnTo>
                <a:lnTo>
                  <a:pt x="16853" y="7619"/>
                </a:lnTo>
                <a:lnTo>
                  <a:pt x="6471" y="5473"/>
                </a:lnTo>
                <a:lnTo>
                  <a:pt x="7221" y="1229"/>
                </a:lnTo>
                <a:lnTo>
                  <a:pt x="2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4"/>
          <p:cNvSpPr/>
          <p:nvPr/>
        </p:nvSpPr>
        <p:spPr>
          <a:xfrm>
            <a:off x="7922358" y="2181467"/>
            <a:ext cx="771996" cy="1025038"/>
          </a:xfrm>
          <a:custGeom>
            <a:avLst/>
            <a:gdLst/>
            <a:ahLst/>
            <a:cxnLst/>
            <a:rect l="l" t="t" r="r" b="b"/>
            <a:pathLst>
              <a:path w="6269" h="8324" extrusionOk="0">
                <a:moveTo>
                  <a:pt x="2817" y="0"/>
                </a:moveTo>
                <a:lnTo>
                  <a:pt x="0" y="666"/>
                </a:lnTo>
                <a:lnTo>
                  <a:pt x="888" y="4214"/>
                </a:lnTo>
                <a:lnTo>
                  <a:pt x="2273" y="3828"/>
                </a:lnTo>
                <a:lnTo>
                  <a:pt x="3513" y="8323"/>
                </a:lnTo>
                <a:lnTo>
                  <a:pt x="6269" y="7246"/>
                </a:lnTo>
                <a:lnTo>
                  <a:pt x="5767" y="2381"/>
                </a:lnTo>
                <a:lnTo>
                  <a:pt x="4250" y="2905"/>
                </a:lnTo>
                <a:lnTo>
                  <a:pt x="28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a:off x="5821043" y="1864250"/>
            <a:ext cx="3423308" cy="2551882"/>
          </a:xfrm>
          <a:custGeom>
            <a:avLst/>
            <a:gdLst/>
            <a:ahLst/>
            <a:cxnLst/>
            <a:rect l="l" t="t" r="r" b="b"/>
            <a:pathLst>
              <a:path w="27799" h="20723" extrusionOk="0">
                <a:moveTo>
                  <a:pt x="27799" y="0"/>
                </a:moveTo>
                <a:lnTo>
                  <a:pt x="25025" y="1003"/>
                </a:lnTo>
                <a:lnTo>
                  <a:pt x="22518" y="1908"/>
                </a:lnTo>
                <a:lnTo>
                  <a:pt x="22831" y="4957"/>
                </a:lnTo>
                <a:lnTo>
                  <a:pt x="23333" y="9822"/>
                </a:lnTo>
                <a:lnTo>
                  <a:pt x="20577" y="10901"/>
                </a:lnTo>
                <a:lnTo>
                  <a:pt x="19337" y="6405"/>
                </a:lnTo>
                <a:lnTo>
                  <a:pt x="17952" y="6790"/>
                </a:lnTo>
                <a:lnTo>
                  <a:pt x="17938" y="6794"/>
                </a:lnTo>
                <a:lnTo>
                  <a:pt x="14371" y="7789"/>
                </a:lnTo>
                <a:lnTo>
                  <a:pt x="15771" y="14246"/>
                </a:lnTo>
                <a:lnTo>
                  <a:pt x="8865" y="16208"/>
                </a:lnTo>
                <a:lnTo>
                  <a:pt x="8538" y="13300"/>
                </a:lnTo>
                <a:lnTo>
                  <a:pt x="4151" y="13103"/>
                </a:lnTo>
                <a:lnTo>
                  <a:pt x="3714" y="11534"/>
                </a:lnTo>
                <a:lnTo>
                  <a:pt x="3174" y="9596"/>
                </a:lnTo>
                <a:lnTo>
                  <a:pt x="0" y="9596"/>
                </a:lnTo>
                <a:lnTo>
                  <a:pt x="1245" y="20722"/>
                </a:lnTo>
                <a:lnTo>
                  <a:pt x="27799" y="19211"/>
                </a:lnTo>
                <a:lnTo>
                  <a:pt x="277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a:off x="-100325" y="2172969"/>
            <a:ext cx="3538980" cy="2491154"/>
          </a:xfrm>
          <a:custGeom>
            <a:avLst/>
            <a:gdLst/>
            <a:ahLst/>
            <a:cxnLst/>
            <a:rect l="l" t="t" r="r" b="b"/>
            <a:pathLst>
              <a:path w="23605" h="16616" extrusionOk="0">
                <a:moveTo>
                  <a:pt x="9173" y="1"/>
                </a:moveTo>
                <a:lnTo>
                  <a:pt x="6597" y="7214"/>
                </a:lnTo>
                <a:lnTo>
                  <a:pt x="0" y="6024"/>
                </a:lnTo>
                <a:lnTo>
                  <a:pt x="0" y="16616"/>
                </a:lnTo>
                <a:lnTo>
                  <a:pt x="23342" y="15288"/>
                </a:lnTo>
                <a:lnTo>
                  <a:pt x="23605" y="13829"/>
                </a:lnTo>
                <a:lnTo>
                  <a:pt x="23605" y="13829"/>
                </a:lnTo>
                <a:lnTo>
                  <a:pt x="21446" y="13971"/>
                </a:lnTo>
                <a:lnTo>
                  <a:pt x="21172" y="8967"/>
                </a:lnTo>
                <a:lnTo>
                  <a:pt x="19100" y="8358"/>
                </a:lnTo>
                <a:lnTo>
                  <a:pt x="18235" y="12431"/>
                </a:lnTo>
                <a:lnTo>
                  <a:pt x="15721" y="11908"/>
                </a:lnTo>
                <a:lnTo>
                  <a:pt x="16356" y="2790"/>
                </a:lnTo>
                <a:lnTo>
                  <a:pt x="9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3" name="Google Shape;383;p34"/>
          <p:cNvPicPr preferRelativeResize="0"/>
          <p:nvPr/>
        </p:nvPicPr>
        <p:blipFill>
          <a:blip r:embed="rId2">
            <a:alphaModFix/>
          </a:blip>
          <a:stretch>
            <a:fillRect/>
          </a:stretch>
        </p:blipFill>
        <p:spPr>
          <a:xfrm>
            <a:off x="3094928" y="744950"/>
            <a:ext cx="2954129" cy="3823926"/>
          </a:xfrm>
          <a:prstGeom prst="rect">
            <a:avLst/>
          </a:prstGeom>
          <a:noFill/>
          <a:ln>
            <a:noFill/>
          </a:ln>
        </p:spPr>
      </p:pic>
      <p:pic>
        <p:nvPicPr>
          <p:cNvPr id="384" name="Google Shape;384;p34"/>
          <p:cNvPicPr preferRelativeResize="0"/>
          <p:nvPr/>
        </p:nvPicPr>
        <p:blipFill>
          <a:blip r:embed="rId3">
            <a:alphaModFix/>
          </a:blip>
          <a:stretch>
            <a:fillRect/>
          </a:stretch>
        </p:blipFill>
        <p:spPr>
          <a:xfrm rot="2">
            <a:off x="-18300" y="4086002"/>
            <a:ext cx="9144000" cy="11521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5"/>
          <p:cNvSpPr txBox="1">
            <a:spLocks noGrp="1"/>
          </p:cNvSpPr>
          <p:nvPr>
            <p:ph type="subTitle" idx="1"/>
          </p:nvPr>
        </p:nvSpPr>
        <p:spPr>
          <a:xfrm>
            <a:off x="2160938" y="2364850"/>
            <a:ext cx="2318400" cy="1269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35" name="Google Shape;35;p5"/>
          <p:cNvSpPr txBox="1">
            <a:spLocks noGrp="1"/>
          </p:cNvSpPr>
          <p:nvPr>
            <p:ph type="subTitle" idx="2"/>
          </p:nvPr>
        </p:nvSpPr>
        <p:spPr>
          <a:xfrm>
            <a:off x="2160938" y="1994825"/>
            <a:ext cx="23184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6" name="Google Shape;36;p5"/>
          <p:cNvSpPr txBox="1">
            <a:spLocks noGrp="1"/>
          </p:cNvSpPr>
          <p:nvPr>
            <p:ph type="subTitle" idx="3"/>
          </p:nvPr>
        </p:nvSpPr>
        <p:spPr>
          <a:xfrm>
            <a:off x="5591938" y="2364850"/>
            <a:ext cx="2318400" cy="1269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a:endParaRPr/>
          </a:p>
        </p:txBody>
      </p:sp>
      <p:sp>
        <p:nvSpPr>
          <p:cNvPr id="37" name="Google Shape;37;p5"/>
          <p:cNvSpPr txBox="1">
            <a:spLocks noGrp="1"/>
          </p:cNvSpPr>
          <p:nvPr>
            <p:ph type="subTitle" idx="4"/>
          </p:nvPr>
        </p:nvSpPr>
        <p:spPr>
          <a:xfrm>
            <a:off x="5591938" y="1994825"/>
            <a:ext cx="2318400" cy="33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Righteous"/>
                <a:ea typeface="Righteous"/>
                <a:cs typeface="Righteous"/>
                <a:sym typeface="Righteous"/>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8" name="Google Shape;38;p5"/>
          <p:cNvSpPr/>
          <p:nvPr/>
        </p:nvSpPr>
        <p:spPr>
          <a:xfrm>
            <a:off x="-34225" y="4514700"/>
            <a:ext cx="9212672" cy="892383"/>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5"/>
          <p:cNvGrpSpPr/>
          <p:nvPr/>
        </p:nvGrpSpPr>
        <p:grpSpPr>
          <a:xfrm>
            <a:off x="5510972" y="4809627"/>
            <a:ext cx="585023" cy="232675"/>
            <a:chOff x="2558525" y="3257400"/>
            <a:chExt cx="143125" cy="56925"/>
          </a:xfrm>
        </p:grpSpPr>
        <p:sp>
          <p:nvSpPr>
            <p:cNvPr id="40" name="Google Shape;40;p5"/>
            <p:cNvSpPr/>
            <p:nvPr/>
          </p:nvSpPr>
          <p:spPr>
            <a:xfrm>
              <a:off x="2597925" y="3272525"/>
              <a:ext cx="40025" cy="21075"/>
            </a:xfrm>
            <a:custGeom>
              <a:avLst/>
              <a:gdLst/>
              <a:ahLst/>
              <a:cxnLst/>
              <a:rect l="l" t="t" r="r" b="b"/>
              <a:pathLst>
                <a:path w="1601" h="843" extrusionOk="0">
                  <a:moveTo>
                    <a:pt x="13" y="1"/>
                  </a:moveTo>
                  <a:lnTo>
                    <a:pt x="1" y="57"/>
                  </a:lnTo>
                  <a:lnTo>
                    <a:pt x="659" y="201"/>
                  </a:lnTo>
                  <a:lnTo>
                    <a:pt x="911" y="666"/>
                  </a:lnTo>
                  <a:lnTo>
                    <a:pt x="1586" y="843"/>
                  </a:lnTo>
                  <a:lnTo>
                    <a:pt x="1600" y="788"/>
                  </a:lnTo>
                  <a:lnTo>
                    <a:pt x="950" y="617"/>
                  </a:lnTo>
                  <a:lnTo>
                    <a:pt x="697" y="152"/>
                  </a:lnTo>
                  <a:lnTo>
                    <a:pt x="13" y="1"/>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2626150" y="3282125"/>
              <a:ext cx="75500" cy="32200"/>
            </a:xfrm>
            <a:custGeom>
              <a:avLst/>
              <a:gdLst/>
              <a:ahLst/>
              <a:cxnLst/>
              <a:rect l="l" t="t" r="r" b="b"/>
              <a:pathLst>
                <a:path w="3020" h="1288" extrusionOk="0">
                  <a:moveTo>
                    <a:pt x="1263" y="59"/>
                  </a:moveTo>
                  <a:lnTo>
                    <a:pt x="2846" y="882"/>
                  </a:lnTo>
                  <a:lnTo>
                    <a:pt x="1004" y="1227"/>
                  </a:lnTo>
                  <a:lnTo>
                    <a:pt x="78" y="786"/>
                  </a:lnTo>
                  <a:lnTo>
                    <a:pt x="404" y="139"/>
                  </a:lnTo>
                  <a:lnTo>
                    <a:pt x="1263" y="59"/>
                  </a:lnTo>
                  <a:close/>
                  <a:moveTo>
                    <a:pt x="1274" y="0"/>
                  </a:moveTo>
                  <a:lnTo>
                    <a:pt x="367" y="84"/>
                  </a:lnTo>
                  <a:lnTo>
                    <a:pt x="1" y="813"/>
                  </a:lnTo>
                  <a:lnTo>
                    <a:pt x="996" y="1288"/>
                  </a:lnTo>
                  <a:lnTo>
                    <a:pt x="3019" y="909"/>
                  </a:lnTo>
                  <a:lnTo>
                    <a:pt x="1282" y="5"/>
                  </a:lnTo>
                  <a:lnTo>
                    <a:pt x="1274"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2558525" y="3257400"/>
              <a:ext cx="49250" cy="20350"/>
            </a:xfrm>
            <a:custGeom>
              <a:avLst/>
              <a:gdLst/>
              <a:ahLst/>
              <a:cxnLst/>
              <a:rect l="l" t="t" r="r" b="b"/>
              <a:pathLst>
                <a:path w="1970" h="814" extrusionOk="0">
                  <a:moveTo>
                    <a:pt x="97" y="0"/>
                  </a:moveTo>
                  <a:lnTo>
                    <a:pt x="1" y="556"/>
                  </a:lnTo>
                  <a:lnTo>
                    <a:pt x="1918" y="814"/>
                  </a:lnTo>
                  <a:lnTo>
                    <a:pt x="1970" y="547"/>
                  </a:lnTo>
                  <a:lnTo>
                    <a:pt x="97" y="0"/>
                  </a:lnTo>
                  <a:close/>
                </a:path>
              </a:pathLst>
            </a:custGeom>
            <a:solidFill>
              <a:srgbClr val="F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5"/>
          <p:cNvSpPr/>
          <p:nvPr/>
        </p:nvSpPr>
        <p:spPr>
          <a:xfrm>
            <a:off x="657950" y="4809613"/>
            <a:ext cx="4372376" cy="302551"/>
          </a:xfrm>
          <a:custGeom>
            <a:avLst/>
            <a:gdLst/>
            <a:ahLst/>
            <a:cxnLst/>
            <a:rect l="l" t="t" r="r" b="b"/>
            <a:pathLst>
              <a:path w="34458" h="3142" extrusionOk="0">
                <a:moveTo>
                  <a:pt x="34458" y="0"/>
                </a:moveTo>
                <a:lnTo>
                  <a:pt x="1" y="2365"/>
                </a:lnTo>
                <a:lnTo>
                  <a:pt x="4" y="2421"/>
                </a:lnTo>
                <a:lnTo>
                  <a:pt x="34400" y="62"/>
                </a:lnTo>
                <a:lnTo>
                  <a:pt x="34400" y="694"/>
                </a:lnTo>
                <a:lnTo>
                  <a:pt x="450" y="3084"/>
                </a:lnTo>
                <a:lnTo>
                  <a:pt x="454" y="3141"/>
                </a:lnTo>
                <a:lnTo>
                  <a:pt x="34431" y="749"/>
                </a:lnTo>
                <a:lnTo>
                  <a:pt x="34458" y="747"/>
                </a:lnTo>
                <a:lnTo>
                  <a:pt x="34458"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5"/>
          <p:cNvPicPr preferRelativeResize="0"/>
          <p:nvPr/>
        </p:nvPicPr>
        <p:blipFill>
          <a:blip r:embed="rId2">
            <a:alphaModFix/>
          </a:blip>
          <a:stretch>
            <a:fillRect/>
          </a:stretch>
        </p:blipFill>
        <p:spPr>
          <a:xfrm flipH="1">
            <a:off x="-369775" y="2019000"/>
            <a:ext cx="2841451" cy="3425125"/>
          </a:xfrm>
          <a:prstGeom prst="rect">
            <a:avLst/>
          </a:prstGeom>
          <a:noFill/>
          <a:ln>
            <a:noFill/>
          </a:ln>
        </p:spPr>
      </p:pic>
      <p:grpSp>
        <p:nvGrpSpPr>
          <p:cNvPr id="45" name="Google Shape;45;p5"/>
          <p:cNvGrpSpPr/>
          <p:nvPr/>
        </p:nvGrpSpPr>
        <p:grpSpPr>
          <a:xfrm rot="5400000">
            <a:off x="7765075" y="-2718300"/>
            <a:ext cx="634499" cy="5634188"/>
            <a:chOff x="-321875" y="-138300"/>
            <a:chExt cx="634499" cy="5634188"/>
          </a:xfrm>
        </p:grpSpPr>
        <p:sp>
          <p:nvSpPr>
            <p:cNvPr id="46" name="Google Shape;46;p5"/>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p:nvPr/>
        </p:nvSpPr>
        <p:spPr>
          <a:xfrm>
            <a:off x="8227988" y="1087939"/>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229181" y="328896"/>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6"/>
          <p:cNvSpPr/>
          <p:nvPr/>
        </p:nvSpPr>
        <p:spPr>
          <a:xfrm rot="10800000" flipH="1">
            <a:off x="297988" y="320781"/>
            <a:ext cx="8548080" cy="4501932"/>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52" name="Google Shape;52;p6"/>
          <p:cNvSpPr txBox="1">
            <a:spLocks noGrp="1"/>
          </p:cNvSpPr>
          <p:nvPr>
            <p:ph type="title"/>
          </p:nvPr>
        </p:nvSpPr>
        <p:spPr>
          <a:xfrm>
            <a:off x="748537" y="590575"/>
            <a:ext cx="7647000" cy="5727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6"/>
          <p:cNvSpPr/>
          <p:nvPr/>
        </p:nvSpPr>
        <p:spPr>
          <a:xfrm flipH="1">
            <a:off x="9018001" y="0"/>
            <a:ext cx="235124"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flipH="1">
            <a:off x="8937747" y="0"/>
            <a:ext cx="101332" cy="5534766"/>
          </a:xfrm>
          <a:custGeom>
            <a:avLst/>
            <a:gdLst/>
            <a:ahLst/>
            <a:cxnLst/>
            <a:rect l="l" t="t" r="r" b="b"/>
            <a:pathLst>
              <a:path w="3487" h="32177" extrusionOk="0">
                <a:moveTo>
                  <a:pt x="724" y="1"/>
                </a:moveTo>
                <a:lnTo>
                  <a:pt x="1" y="32176"/>
                </a:lnTo>
                <a:lnTo>
                  <a:pt x="1810" y="31976"/>
                </a:lnTo>
                <a:lnTo>
                  <a:pt x="3487" y="1"/>
                </a:lnTo>
                <a:close/>
              </a:path>
            </a:pathLst>
          </a:custGeom>
          <a:solidFill>
            <a:srgbClr val="A6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0" y="0"/>
            <a:ext cx="9326816" cy="4291271"/>
          </a:xfrm>
          <a:custGeom>
            <a:avLst/>
            <a:gdLst/>
            <a:ahLst/>
            <a:cxnLst/>
            <a:rect l="l" t="t" r="r" b="b"/>
            <a:pathLst>
              <a:path w="69053" h="30174" extrusionOk="0">
                <a:moveTo>
                  <a:pt x="0" y="1"/>
                </a:moveTo>
                <a:lnTo>
                  <a:pt x="0" y="30173"/>
                </a:lnTo>
                <a:lnTo>
                  <a:pt x="775" y="1294"/>
                </a:lnTo>
                <a:lnTo>
                  <a:pt x="69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rot="10800000">
            <a:off x="0" y="852225"/>
            <a:ext cx="9326816" cy="4291271"/>
          </a:xfrm>
          <a:custGeom>
            <a:avLst/>
            <a:gdLst/>
            <a:ahLst/>
            <a:cxnLst/>
            <a:rect l="l" t="t" r="r" b="b"/>
            <a:pathLst>
              <a:path w="69053" h="30174" extrusionOk="0">
                <a:moveTo>
                  <a:pt x="0" y="1"/>
                </a:moveTo>
                <a:lnTo>
                  <a:pt x="0" y="30173"/>
                </a:lnTo>
                <a:lnTo>
                  <a:pt x="775" y="1294"/>
                </a:lnTo>
                <a:lnTo>
                  <a:pt x="69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7"/>
        <p:cNvGrpSpPr/>
        <p:nvPr/>
      </p:nvGrpSpPr>
      <p:grpSpPr>
        <a:xfrm>
          <a:off x="0" y="0"/>
          <a:ext cx="0" cy="0"/>
          <a:chOff x="0" y="0"/>
          <a:chExt cx="0" cy="0"/>
        </a:xfrm>
      </p:grpSpPr>
      <p:sp>
        <p:nvSpPr>
          <p:cNvPr id="58" name="Google Shape;58;p7"/>
          <p:cNvSpPr/>
          <p:nvPr/>
        </p:nvSpPr>
        <p:spPr>
          <a:xfrm rot="174012">
            <a:off x="4736744" y="3858099"/>
            <a:ext cx="3736142" cy="1609390"/>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7"/>
          <p:cNvPicPr preferRelativeResize="0"/>
          <p:nvPr/>
        </p:nvPicPr>
        <p:blipFill>
          <a:blip r:embed="rId2">
            <a:alphaModFix/>
          </a:blip>
          <a:stretch>
            <a:fillRect/>
          </a:stretch>
        </p:blipFill>
        <p:spPr>
          <a:xfrm flipH="1">
            <a:off x="0" y="4505465"/>
            <a:ext cx="9144000" cy="1194435"/>
          </a:xfrm>
          <a:prstGeom prst="rect">
            <a:avLst/>
          </a:prstGeom>
          <a:noFill/>
          <a:ln>
            <a:noFill/>
          </a:ln>
        </p:spPr>
      </p:pic>
      <p:sp>
        <p:nvSpPr>
          <p:cNvPr id="60" name="Google Shape;60;p7"/>
          <p:cNvSpPr txBox="1">
            <a:spLocks noGrp="1"/>
          </p:cNvSpPr>
          <p:nvPr>
            <p:ph type="title"/>
          </p:nvPr>
        </p:nvSpPr>
        <p:spPr>
          <a:xfrm flipH="1">
            <a:off x="748475" y="590174"/>
            <a:ext cx="5028000" cy="912600"/>
          </a:xfrm>
          <a:prstGeom prst="rect">
            <a:avLst/>
          </a:prstGeom>
        </p:spPr>
        <p:txBody>
          <a:bodyPr spcFirstLastPara="1" wrap="square" lIns="0" tIns="0" rIns="0" bIns="0" anchor="t"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 name="Google Shape;61;p7"/>
          <p:cNvSpPr txBox="1">
            <a:spLocks noGrp="1"/>
          </p:cNvSpPr>
          <p:nvPr>
            <p:ph type="subTitle" idx="1"/>
          </p:nvPr>
        </p:nvSpPr>
        <p:spPr>
          <a:xfrm flipH="1">
            <a:off x="5923938" y="2017813"/>
            <a:ext cx="2320500" cy="1257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7"/>
          <p:cNvSpPr/>
          <p:nvPr/>
        </p:nvSpPr>
        <p:spPr>
          <a:xfrm>
            <a:off x="8511206" y="1191621"/>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flipH="1">
            <a:off x="6483538" y="30101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4"/>
        <p:cNvGrpSpPr/>
        <p:nvPr/>
      </p:nvGrpSpPr>
      <p:grpSpPr>
        <a:xfrm>
          <a:off x="0" y="0"/>
          <a:ext cx="0" cy="0"/>
          <a:chOff x="0" y="0"/>
          <a:chExt cx="0" cy="0"/>
        </a:xfrm>
      </p:grpSpPr>
      <p:sp>
        <p:nvSpPr>
          <p:cNvPr id="65" name="Google Shape;65;p8"/>
          <p:cNvSpPr/>
          <p:nvPr/>
        </p:nvSpPr>
        <p:spPr>
          <a:xfrm rot="42201" flipH="1">
            <a:off x="265904" y="2926150"/>
            <a:ext cx="5620962" cy="2421300"/>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8"/>
          <p:cNvPicPr preferRelativeResize="0"/>
          <p:nvPr/>
        </p:nvPicPr>
        <p:blipFill rotWithShape="1">
          <a:blip r:embed="rId2">
            <a:alphaModFix/>
          </a:blip>
          <a:srcRect t="9" b="19"/>
          <a:stretch/>
        </p:blipFill>
        <p:spPr>
          <a:xfrm>
            <a:off x="6162639" y="2249350"/>
            <a:ext cx="2250026" cy="2862826"/>
          </a:xfrm>
          <a:prstGeom prst="rect">
            <a:avLst/>
          </a:prstGeom>
          <a:noFill/>
          <a:ln>
            <a:noFill/>
          </a:ln>
        </p:spPr>
      </p:pic>
      <p:sp>
        <p:nvSpPr>
          <p:cNvPr id="67" name="Google Shape;67;p8"/>
          <p:cNvSpPr/>
          <p:nvPr/>
        </p:nvSpPr>
        <p:spPr>
          <a:xfrm flipH="1">
            <a:off x="418260" y="4514702"/>
            <a:ext cx="8874716" cy="892383"/>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flipH="1">
            <a:off x="4193901" y="4809613"/>
            <a:ext cx="4372376" cy="302551"/>
          </a:xfrm>
          <a:custGeom>
            <a:avLst/>
            <a:gdLst/>
            <a:ahLst/>
            <a:cxnLst/>
            <a:rect l="l" t="t" r="r" b="b"/>
            <a:pathLst>
              <a:path w="34458" h="3142" extrusionOk="0">
                <a:moveTo>
                  <a:pt x="34458" y="0"/>
                </a:moveTo>
                <a:lnTo>
                  <a:pt x="1" y="2365"/>
                </a:lnTo>
                <a:lnTo>
                  <a:pt x="4" y="2421"/>
                </a:lnTo>
                <a:lnTo>
                  <a:pt x="34400" y="62"/>
                </a:lnTo>
                <a:lnTo>
                  <a:pt x="34400" y="694"/>
                </a:lnTo>
                <a:lnTo>
                  <a:pt x="450" y="3084"/>
                </a:lnTo>
                <a:lnTo>
                  <a:pt x="454" y="3141"/>
                </a:lnTo>
                <a:lnTo>
                  <a:pt x="34431" y="749"/>
                </a:lnTo>
                <a:lnTo>
                  <a:pt x="34458" y="747"/>
                </a:lnTo>
                <a:lnTo>
                  <a:pt x="34458"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8"/>
          <p:cNvGrpSpPr/>
          <p:nvPr/>
        </p:nvGrpSpPr>
        <p:grpSpPr>
          <a:xfrm flipH="1">
            <a:off x="3142856" y="4910827"/>
            <a:ext cx="585023" cy="232675"/>
            <a:chOff x="2558525" y="3257400"/>
            <a:chExt cx="143125" cy="56925"/>
          </a:xfrm>
        </p:grpSpPr>
        <p:sp>
          <p:nvSpPr>
            <p:cNvPr id="70" name="Google Shape;70;p8"/>
            <p:cNvSpPr/>
            <p:nvPr/>
          </p:nvSpPr>
          <p:spPr>
            <a:xfrm>
              <a:off x="2597925" y="3272525"/>
              <a:ext cx="40025" cy="21075"/>
            </a:xfrm>
            <a:custGeom>
              <a:avLst/>
              <a:gdLst/>
              <a:ahLst/>
              <a:cxnLst/>
              <a:rect l="l" t="t" r="r" b="b"/>
              <a:pathLst>
                <a:path w="1601" h="843" extrusionOk="0">
                  <a:moveTo>
                    <a:pt x="13" y="1"/>
                  </a:moveTo>
                  <a:lnTo>
                    <a:pt x="1" y="57"/>
                  </a:lnTo>
                  <a:lnTo>
                    <a:pt x="659" y="201"/>
                  </a:lnTo>
                  <a:lnTo>
                    <a:pt x="911" y="666"/>
                  </a:lnTo>
                  <a:lnTo>
                    <a:pt x="1586" y="843"/>
                  </a:lnTo>
                  <a:lnTo>
                    <a:pt x="1600" y="788"/>
                  </a:lnTo>
                  <a:lnTo>
                    <a:pt x="950" y="617"/>
                  </a:lnTo>
                  <a:lnTo>
                    <a:pt x="697" y="152"/>
                  </a:lnTo>
                  <a:lnTo>
                    <a:pt x="13" y="1"/>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2626150" y="3282125"/>
              <a:ext cx="75500" cy="32200"/>
            </a:xfrm>
            <a:custGeom>
              <a:avLst/>
              <a:gdLst/>
              <a:ahLst/>
              <a:cxnLst/>
              <a:rect l="l" t="t" r="r" b="b"/>
              <a:pathLst>
                <a:path w="3020" h="1288" extrusionOk="0">
                  <a:moveTo>
                    <a:pt x="1263" y="59"/>
                  </a:moveTo>
                  <a:lnTo>
                    <a:pt x="2846" y="882"/>
                  </a:lnTo>
                  <a:lnTo>
                    <a:pt x="1004" y="1227"/>
                  </a:lnTo>
                  <a:lnTo>
                    <a:pt x="78" y="786"/>
                  </a:lnTo>
                  <a:lnTo>
                    <a:pt x="404" y="139"/>
                  </a:lnTo>
                  <a:lnTo>
                    <a:pt x="1263" y="59"/>
                  </a:lnTo>
                  <a:close/>
                  <a:moveTo>
                    <a:pt x="1274" y="0"/>
                  </a:moveTo>
                  <a:lnTo>
                    <a:pt x="367" y="84"/>
                  </a:lnTo>
                  <a:lnTo>
                    <a:pt x="1" y="813"/>
                  </a:lnTo>
                  <a:lnTo>
                    <a:pt x="996" y="1288"/>
                  </a:lnTo>
                  <a:lnTo>
                    <a:pt x="3019" y="909"/>
                  </a:lnTo>
                  <a:lnTo>
                    <a:pt x="1282" y="5"/>
                  </a:lnTo>
                  <a:lnTo>
                    <a:pt x="1274" y="0"/>
                  </a:lnTo>
                  <a:close/>
                </a:path>
              </a:pathLst>
            </a:custGeom>
            <a:solidFill>
              <a:srgbClr val="9B6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2558525" y="3257400"/>
              <a:ext cx="49250" cy="20350"/>
            </a:xfrm>
            <a:custGeom>
              <a:avLst/>
              <a:gdLst/>
              <a:ahLst/>
              <a:cxnLst/>
              <a:rect l="l" t="t" r="r" b="b"/>
              <a:pathLst>
                <a:path w="1970" h="814" extrusionOk="0">
                  <a:moveTo>
                    <a:pt x="97" y="0"/>
                  </a:moveTo>
                  <a:lnTo>
                    <a:pt x="1" y="556"/>
                  </a:lnTo>
                  <a:lnTo>
                    <a:pt x="1918" y="814"/>
                  </a:lnTo>
                  <a:lnTo>
                    <a:pt x="1970" y="547"/>
                  </a:lnTo>
                  <a:lnTo>
                    <a:pt x="97" y="0"/>
                  </a:lnTo>
                  <a:close/>
                </a:path>
              </a:pathLst>
            </a:custGeom>
            <a:solidFill>
              <a:srgbClr val="F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 name="Google Shape;73;p8"/>
          <p:cNvPicPr preferRelativeResize="0"/>
          <p:nvPr/>
        </p:nvPicPr>
        <p:blipFill>
          <a:blip r:embed="rId3">
            <a:alphaModFix/>
          </a:blip>
          <a:stretch>
            <a:fillRect/>
          </a:stretch>
        </p:blipFill>
        <p:spPr>
          <a:xfrm flipH="1">
            <a:off x="-68750" y="2017275"/>
            <a:ext cx="2841451" cy="3425125"/>
          </a:xfrm>
          <a:prstGeom prst="rect">
            <a:avLst/>
          </a:prstGeom>
          <a:noFill/>
          <a:ln>
            <a:noFill/>
          </a:ln>
        </p:spPr>
      </p:pic>
      <p:sp>
        <p:nvSpPr>
          <p:cNvPr id="74" name="Google Shape;74;p8"/>
          <p:cNvSpPr/>
          <p:nvPr/>
        </p:nvSpPr>
        <p:spPr>
          <a:xfrm>
            <a:off x="-124469" y="995346"/>
            <a:ext cx="873001" cy="315323"/>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8"/>
          <p:cNvGrpSpPr/>
          <p:nvPr/>
        </p:nvGrpSpPr>
        <p:grpSpPr>
          <a:xfrm flipH="1">
            <a:off x="8673781" y="-138300"/>
            <a:ext cx="1010313" cy="5634188"/>
            <a:chOff x="-321875" y="-138300"/>
            <a:chExt cx="634499" cy="5634188"/>
          </a:xfrm>
        </p:grpSpPr>
        <p:sp>
          <p:nvSpPr>
            <p:cNvPr id="76" name="Google Shape;76;p8"/>
            <p:cNvSpPr/>
            <p:nvPr/>
          </p:nvSpPr>
          <p:spPr>
            <a:xfrm>
              <a:off x="-321875" y="-138300"/>
              <a:ext cx="473020" cy="5634188"/>
            </a:xfrm>
            <a:custGeom>
              <a:avLst/>
              <a:gdLst/>
              <a:ahLst/>
              <a:cxnLst/>
              <a:rect l="l" t="t" r="r" b="b"/>
              <a:pathLst>
                <a:path w="8091" h="32755" extrusionOk="0">
                  <a:moveTo>
                    <a:pt x="0" y="1"/>
                  </a:moveTo>
                  <a:lnTo>
                    <a:pt x="989" y="32754"/>
                  </a:lnTo>
                  <a:lnTo>
                    <a:pt x="7367" y="32176"/>
                  </a:lnTo>
                  <a:lnTo>
                    <a:pt x="8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108766" y="-138300"/>
              <a:ext cx="203859" cy="5534766"/>
            </a:xfrm>
            <a:custGeom>
              <a:avLst/>
              <a:gdLst/>
              <a:ahLst/>
              <a:cxnLst/>
              <a:rect l="l" t="t" r="r" b="b"/>
              <a:pathLst>
                <a:path w="3487" h="32177" extrusionOk="0">
                  <a:moveTo>
                    <a:pt x="724" y="1"/>
                  </a:moveTo>
                  <a:lnTo>
                    <a:pt x="1" y="32176"/>
                  </a:lnTo>
                  <a:lnTo>
                    <a:pt x="1810" y="31976"/>
                  </a:lnTo>
                  <a:lnTo>
                    <a:pt x="3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txBox="1">
            <a:spLocks noGrp="1"/>
          </p:cNvSpPr>
          <p:nvPr>
            <p:ph type="title"/>
          </p:nvPr>
        </p:nvSpPr>
        <p:spPr>
          <a:xfrm>
            <a:off x="1593188" y="868875"/>
            <a:ext cx="5957700" cy="25803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9"/>
        <p:cNvGrpSpPr/>
        <p:nvPr/>
      </p:nvGrpSpPr>
      <p:grpSpPr>
        <a:xfrm>
          <a:off x="0" y="0"/>
          <a:ext cx="0" cy="0"/>
          <a:chOff x="0" y="0"/>
          <a:chExt cx="0" cy="0"/>
        </a:xfrm>
      </p:grpSpPr>
      <p:sp>
        <p:nvSpPr>
          <p:cNvPr id="80" name="Google Shape;80;p9"/>
          <p:cNvSpPr/>
          <p:nvPr/>
        </p:nvSpPr>
        <p:spPr>
          <a:xfrm rot="-271144" flipH="1">
            <a:off x="2321598" y="2789427"/>
            <a:ext cx="5620889" cy="2421268"/>
          </a:xfrm>
          <a:custGeom>
            <a:avLst/>
            <a:gdLst/>
            <a:ahLst/>
            <a:cxnLst/>
            <a:rect l="l" t="t" r="r" b="b"/>
            <a:pathLst>
              <a:path w="67153" h="28927" extrusionOk="0">
                <a:moveTo>
                  <a:pt x="59474" y="1"/>
                </a:moveTo>
                <a:lnTo>
                  <a:pt x="45249" y="732"/>
                </a:lnTo>
                <a:lnTo>
                  <a:pt x="44453" y="18414"/>
                </a:lnTo>
                <a:lnTo>
                  <a:pt x="36713" y="18414"/>
                </a:lnTo>
                <a:lnTo>
                  <a:pt x="35151" y="10049"/>
                </a:lnTo>
                <a:lnTo>
                  <a:pt x="25726" y="9894"/>
                </a:lnTo>
                <a:lnTo>
                  <a:pt x="26657" y="19386"/>
                </a:lnTo>
                <a:lnTo>
                  <a:pt x="21551" y="20088"/>
                </a:lnTo>
                <a:lnTo>
                  <a:pt x="21551" y="4786"/>
                </a:lnTo>
                <a:lnTo>
                  <a:pt x="5600" y="3184"/>
                </a:lnTo>
                <a:lnTo>
                  <a:pt x="6476" y="21391"/>
                </a:lnTo>
                <a:lnTo>
                  <a:pt x="670" y="21622"/>
                </a:lnTo>
                <a:lnTo>
                  <a:pt x="1" y="28926"/>
                </a:lnTo>
                <a:lnTo>
                  <a:pt x="67153" y="22572"/>
                </a:lnTo>
                <a:lnTo>
                  <a:pt x="67153" y="19662"/>
                </a:lnTo>
                <a:lnTo>
                  <a:pt x="60107" y="19729"/>
                </a:lnTo>
                <a:lnTo>
                  <a:pt x="59474" y="1"/>
                </a:lnTo>
                <a:close/>
              </a:path>
            </a:pathLst>
          </a:custGeom>
          <a:solidFill>
            <a:srgbClr val="9D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9"/>
          <p:cNvPicPr preferRelativeResize="0"/>
          <p:nvPr/>
        </p:nvPicPr>
        <p:blipFill rotWithShape="1">
          <a:blip r:embed="rId2">
            <a:alphaModFix/>
          </a:blip>
          <a:srcRect t="9" b="19"/>
          <a:stretch/>
        </p:blipFill>
        <p:spPr>
          <a:xfrm>
            <a:off x="6586912" y="1745750"/>
            <a:ext cx="2492076" cy="3170800"/>
          </a:xfrm>
          <a:prstGeom prst="rect">
            <a:avLst/>
          </a:prstGeom>
          <a:noFill/>
          <a:ln>
            <a:noFill/>
          </a:ln>
        </p:spPr>
      </p:pic>
      <p:pic>
        <p:nvPicPr>
          <p:cNvPr id="82" name="Google Shape;82;p9"/>
          <p:cNvPicPr preferRelativeResize="0"/>
          <p:nvPr/>
        </p:nvPicPr>
        <p:blipFill>
          <a:blip r:embed="rId3">
            <a:alphaModFix/>
          </a:blip>
          <a:stretch>
            <a:fillRect/>
          </a:stretch>
        </p:blipFill>
        <p:spPr>
          <a:xfrm flipH="1">
            <a:off x="0" y="4333481"/>
            <a:ext cx="9180576" cy="1152144"/>
          </a:xfrm>
          <a:prstGeom prst="rect">
            <a:avLst/>
          </a:prstGeom>
          <a:noFill/>
          <a:ln>
            <a:noFill/>
          </a:ln>
        </p:spPr>
      </p:pic>
      <p:sp>
        <p:nvSpPr>
          <p:cNvPr id="83" name="Google Shape;83;p9"/>
          <p:cNvSpPr/>
          <p:nvPr/>
        </p:nvSpPr>
        <p:spPr>
          <a:xfrm>
            <a:off x="8243572" y="226751"/>
            <a:ext cx="1226098" cy="442860"/>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txBox="1">
            <a:spLocks noGrp="1"/>
          </p:cNvSpPr>
          <p:nvPr>
            <p:ph type="title"/>
          </p:nvPr>
        </p:nvSpPr>
        <p:spPr>
          <a:xfrm>
            <a:off x="806737" y="867125"/>
            <a:ext cx="4240800" cy="688200"/>
          </a:xfrm>
          <a:prstGeom prst="rect">
            <a:avLst/>
          </a:prstGeom>
        </p:spPr>
        <p:txBody>
          <a:bodyPr spcFirstLastPara="1" wrap="square" lIns="0" tIns="0" rIns="0" bIns="0" anchor="t" anchorCtr="0">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806739" y="1631525"/>
            <a:ext cx="4240800" cy="13377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748525" y="590575"/>
            <a:ext cx="4459500" cy="895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8525" y="590575"/>
            <a:ext cx="7647000" cy="572700"/>
          </a:xfrm>
          <a:prstGeom prst="rect">
            <a:avLst/>
          </a:prstGeom>
          <a:noFill/>
          <a:ln>
            <a:noFill/>
          </a:ln>
        </p:spPr>
        <p:txBody>
          <a:bodyPr spcFirstLastPara="1" wrap="square" lIns="0" tIns="0" rIns="0" bIns="0" anchor="t" anchorCtr="0">
            <a:noAutofit/>
          </a:bodyPr>
          <a:lstStyle>
            <a:lvl1pPr lvl="0">
              <a:lnSpc>
                <a:spcPct val="100000"/>
              </a:lnSpc>
              <a:spcBef>
                <a:spcPts val="0"/>
              </a:spcBef>
              <a:spcAft>
                <a:spcPts val="0"/>
              </a:spcAft>
              <a:buClr>
                <a:schemeClr val="accent3"/>
              </a:buClr>
              <a:buSzPts val="3000"/>
              <a:buFont typeface="Righteous"/>
              <a:buNone/>
              <a:defRPr sz="3000">
                <a:solidFill>
                  <a:schemeClr val="accent3"/>
                </a:solidFill>
                <a:latin typeface="Righteous"/>
                <a:ea typeface="Righteous"/>
                <a:cs typeface="Righteous"/>
                <a:sym typeface="Righteous"/>
              </a:defRPr>
            </a:lvl1pPr>
            <a:lvl2pPr lvl="1">
              <a:lnSpc>
                <a:spcPct val="100000"/>
              </a:lnSpc>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2pPr>
            <a:lvl3pPr lvl="2">
              <a:lnSpc>
                <a:spcPct val="100000"/>
              </a:lnSpc>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3pPr>
            <a:lvl4pPr lvl="3">
              <a:lnSpc>
                <a:spcPct val="100000"/>
              </a:lnSpc>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4pPr>
            <a:lvl5pPr lvl="4">
              <a:lnSpc>
                <a:spcPct val="100000"/>
              </a:lnSpc>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5pPr>
            <a:lvl6pPr lvl="5">
              <a:lnSpc>
                <a:spcPct val="100000"/>
              </a:lnSpc>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6pPr>
            <a:lvl7pPr lvl="6">
              <a:lnSpc>
                <a:spcPct val="100000"/>
              </a:lnSpc>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7pPr>
            <a:lvl8pPr lvl="7">
              <a:lnSpc>
                <a:spcPct val="100000"/>
              </a:lnSpc>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8pPr>
            <a:lvl9pPr lvl="8">
              <a:lnSpc>
                <a:spcPct val="100000"/>
              </a:lnSpc>
              <a:spcBef>
                <a:spcPts val="0"/>
              </a:spcBef>
              <a:spcAft>
                <a:spcPts val="0"/>
              </a:spcAft>
              <a:buClr>
                <a:schemeClr val="accent3"/>
              </a:buClr>
              <a:buSzPts val="2800"/>
              <a:buFont typeface="Luckiest Guy"/>
              <a:buNone/>
              <a:defRPr sz="2800">
                <a:solidFill>
                  <a:schemeClr val="accent3"/>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748525" y="1152475"/>
            <a:ext cx="7647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1pPr>
            <a:lvl2pPr marL="914400" lvl="1"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2pPr>
            <a:lvl3pPr marL="1371600" lvl="2"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3pPr>
            <a:lvl4pPr marL="1828800" lvl="3"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4pPr>
            <a:lvl5pPr marL="2286000" lvl="4"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5pPr>
            <a:lvl6pPr marL="2743200" lvl="5"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6pPr>
            <a:lvl7pPr marL="3200400" lvl="6"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7pPr>
            <a:lvl8pPr marL="3657600" lvl="7"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8pPr>
            <a:lvl9pPr marL="4114800" lvl="8" indent="-330200">
              <a:lnSpc>
                <a:spcPct val="100000"/>
              </a:lnSpc>
              <a:spcBef>
                <a:spcPts val="0"/>
              </a:spcBef>
              <a:spcAft>
                <a:spcPts val="0"/>
              </a:spcAft>
              <a:buClr>
                <a:schemeClr val="accent3"/>
              </a:buClr>
              <a:buSzPts val="1600"/>
              <a:buFont typeface="Baloo Tammudu 2"/>
              <a:buChar char="■"/>
              <a:defRPr sz="1600">
                <a:solidFill>
                  <a:schemeClr val="accent3"/>
                </a:solidFill>
                <a:latin typeface="Baloo Tammudu 2"/>
                <a:ea typeface="Baloo Tammudu 2"/>
                <a:cs typeface="Baloo Tammudu 2"/>
                <a:sym typeface="Baloo Tammudu 2"/>
              </a:defRPr>
            </a:lvl9pPr>
          </a:lstStyle>
          <a:p>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BQzERXpnP00"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youtu.be/BQzERXpnP0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youtu.be/ELeycZxidW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hyperlink" Target="https://forms.gle/as4Eq5pJfu1kpwTR9"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youtu.be/el1K-xILtwo" TargetMode="External"/><Relationship Id="rId5" Type="http://schemas.openxmlformats.org/officeDocument/2006/relationships/hyperlink" Target="https://youtu.be/oVOnRPefcno" TargetMode="Externa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8"/>
          <p:cNvSpPr/>
          <p:nvPr/>
        </p:nvSpPr>
        <p:spPr>
          <a:xfrm>
            <a:off x="1354425" y="582600"/>
            <a:ext cx="6435170" cy="2670056"/>
          </a:xfrm>
          <a:custGeom>
            <a:avLst/>
            <a:gdLst/>
            <a:ahLst/>
            <a:cxnLst/>
            <a:rect l="l" t="t" r="r" b="b"/>
            <a:pathLst>
              <a:path w="331155" h="132312" extrusionOk="0">
                <a:moveTo>
                  <a:pt x="0" y="1752"/>
                </a:moveTo>
                <a:lnTo>
                  <a:pt x="331155" y="0"/>
                </a:lnTo>
                <a:lnTo>
                  <a:pt x="326801" y="124212"/>
                </a:lnTo>
                <a:lnTo>
                  <a:pt x="5065" y="132312"/>
                </a:lnTo>
                <a:close/>
              </a:path>
            </a:pathLst>
          </a:custGeom>
          <a:solidFill>
            <a:schemeClr val="accent6"/>
          </a:solidFill>
          <a:ln>
            <a:noFill/>
          </a:ln>
        </p:spPr>
      </p:sp>
      <p:sp>
        <p:nvSpPr>
          <p:cNvPr id="396" name="Google Shape;396;p38"/>
          <p:cNvSpPr txBox="1">
            <a:spLocks noGrp="1"/>
          </p:cNvSpPr>
          <p:nvPr>
            <p:ph type="subTitle" idx="1"/>
          </p:nvPr>
        </p:nvSpPr>
        <p:spPr>
          <a:xfrm>
            <a:off x="1563400" y="918384"/>
            <a:ext cx="6011400" cy="1678227"/>
          </a:xfrm>
          <a:prstGeom prst="rect">
            <a:avLst/>
          </a:prstGeom>
        </p:spPr>
        <p:txBody>
          <a:bodyPr spcFirstLastPara="1" wrap="square" lIns="0" tIns="0" rIns="0" bIns="0" anchor="t" anchorCtr="0">
            <a:noAutofit/>
          </a:bodyPr>
          <a:lstStyle/>
          <a:p>
            <a:pPr marL="0" lvl="0" indent="0" algn="ctr" rtl="0">
              <a:lnSpc>
                <a:spcPct val="130000"/>
              </a:lnSpc>
              <a:spcBef>
                <a:spcPts val="0"/>
              </a:spcBef>
              <a:spcAft>
                <a:spcPts val="0"/>
              </a:spcAft>
              <a:buNone/>
            </a:pPr>
            <a:r>
              <a:rPr lang="en-US" sz="5400" dirty="0">
                <a:solidFill>
                  <a:schemeClr val="lt2"/>
                </a:solidFill>
                <a:latin typeface="+mj-lt"/>
              </a:rPr>
              <a:t>BYF</a:t>
            </a:r>
          </a:p>
          <a:p>
            <a:pPr marL="0" lvl="0" indent="0" algn="ctr" rtl="0">
              <a:lnSpc>
                <a:spcPct val="80000"/>
              </a:lnSpc>
              <a:spcBef>
                <a:spcPts val="0"/>
              </a:spcBef>
              <a:spcAft>
                <a:spcPts val="0"/>
              </a:spcAft>
              <a:buNone/>
            </a:pPr>
            <a:r>
              <a:rPr lang="en" sz="4800" dirty="0">
                <a:latin typeface="+mj-lt"/>
              </a:rPr>
              <a:t>CONSTRUCTION CLUB</a:t>
            </a:r>
            <a:endParaRPr sz="4800" dirty="0">
              <a:latin typeface="+mj-lt"/>
            </a:endParaRPr>
          </a:p>
        </p:txBody>
      </p:sp>
      <p:sp>
        <p:nvSpPr>
          <p:cNvPr id="397" name="Google Shape;397;p38"/>
          <p:cNvSpPr/>
          <p:nvPr/>
        </p:nvSpPr>
        <p:spPr>
          <a:xfrm>
            <a:off x="1675800" y="2606921"/>
            <a:ext cx="5786700" cy="351600"/>
          </a:xfrm>
          <a:prstGeom prst="trapezoid">
            <a:avLst>
              <a:gd name="adj" fmla="val 1466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txBox="1">
            <a:spLocks noGrp="1"/>
          </p:cNvSpPr>
          <p:nvPr>
            <p:ph type="subTitle" idx="2"/>
          </p:nvPr>
        </p:nvSpPr>
        <p:spPr>
          <a:xfrm>
            <a:off x="1913800" y="2606921"/>
            <a:ext cx="5271000" cy="330475"/>
          </a:xfrm>
          <a:prstGeom prst="rect">
            <a:avLst/>
          </a:prstGeom>
        </p:spPr>
        <p:txBody>
          <a:bodyPr spcFirstLastPara="1" wrap="square" lIns="0" tIns="0" rIns="0" bIns="0" anchor="t" anchorCtr="0">
            <a:noAutofit/>
          </a:bodyPr>
          <a:lstStyle/>
          <a:p>
            <a:pPr marL="0" indent="0"/>
            <a:r>
              <a:rPr lang="en" sz="2400" dirty="0">
                <a:latin typeface="+mn-lt"/>
              </a:rPr>
              <a:t>Session 6</a:t>
            </a:r>
            <a:endParaRPr sz="2400" dirty="0">
              <a:latin typeface="+mn-lt"/>
            </a:endParaRPr>
          </a:p>
        </p:txBody>
      </p:sp>
      <p:grpSp>
        <p:nvGrpSpPr>
          <p:cNvPr id="399" name="Google Shape;399;p38"/>
          <p:cNvGrpSpPr/>
          <p:nvPr/>
        </p:nvGrpSpPr>
        <p:grpSpPr>
          <a:xfrm>
            <a:off x="7184800" y="2343300"/>
            <a:ext cx="1421250" cy="2669825"/>
            <a:chOff x="7184800" y="2343300"/>
            <a:chExt cx="1421250" cy="2669825"/>
          </a:xfrm>
        </p:grpSpPr>
        <p:sp>
          <p:nvSpPr>
            <p:cNvPr id="400" name="Google Shape;400;p38"/>
            <p:cNvSpPr/>
            <p:nvPr/>
          </p:nvSpPr>
          <p:spPr>
            <a:xfrm>
              <a:off x="7328350" y="4829825"/>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1" name="Google Shape;401;p38"/>
            <p:cNvPicPr preferRelativeResize="0"/>
            <p:nvPr/>
          </p:nvPicPr>
          <p:blipFill>
            <a:blip r:embed="rId3">
              <a:alphaModFix/>
            </a:blip>
            <a:stretch>
              <a:fillRect/>
            </a:stretch>
          </p:blipFill>
          <p:spPr>
            <a:xfrm>
              <a:off x="7184800" y="2343300"/>
              <a:ext cx="1306874" cy="2611127"/>
            </a:xfrm>
            <a:prstGeom prst="rect">
              <a:avLst/>
            </a:prstGeom>
            <a:noFill/>
            <a:ln>
              <a:noFill/>
            </a:ln>
          </p:spPr>
        </p:pic>
      </p:grpSp>
      <p:grpSp>
        <p:nvGrpSpPr>
          <p:cNvPr id="402" name="Google Shape;402;p38"/>
          <p:cNvGrpSpPr/>
          <p:nvPr/>
        </p:nvGrpSpPr>
        <p:grpSpPr>
          <a:xfrm>
            <a:off x="537950" y="2343300"/>
            <a:ext cx="1277700" cy="2669925"/>
            <a:chOff x="537950" y="2343300"/>
            <a:chExt cx="1277700" cy="2669925"/>
          </a:xfrm>
        </p:grpSpPr>
        <p:sp>
          <p:nvSpPr>
            <p:cNvPr id="403" name="Google Shape;403;p38"/>
            <p:cNvSpPr/>
            <p:nvPr/>
          </p:nvSpPr>
          <p:spPr>
            <a:xfrm>
              <a:off x="537950" y="4732425"/>
              <a:ext cx="1277700" cy="2808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38"/>
            <p:cNvPicPr preferRelativeResize="0"/>
            <p:nvPr/>
          </p:nvPicPr>
          <p:blipFill>
            <a:blip r:embed="rId4">
              <a:alphaModFix/>
            </a:blip>
            <a:stretch>
              <a:fillRect/>
            </a:stretch>
          </p:blipFill>
          <p:spPr>
            <a:xfrm>
              <a:off x="698221" y="2343300"/>
              <a:ext cx="811919" cy="2611124"/>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1"/>
          <p:cNvSpPr/>
          <p:nvPr/>
        </p:nvSpPr>
        <p:spPr>
          <a:xfrm rot="10800000">
            <a:off x="5975711" y="1543464"/>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19" name="Google Shape;619;p51"/>
          <p:cNvSpPr/>
          <p:nvPr/>
        </p:nvSpPr>
        <p:spPr>
          <a:xfrm flipH="1">
            <a:off x="3378707" y="1543475"/>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20" name="Google Shape;620;p51"/>
          <p:cNvSpPr/>
          <p:nvPr/>
        </p:nvSpPr>
        <p:spPr>
          <a:xfrm rot="10800000">
            <a:off x="781703" y="1543464"/>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21" name="Google Shape;621;p51"/>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Bridge Challenge Reflection</a:t>
            </a:r>
            <a:br>
              <a:rPr lang="en-US" sz="3600" dirty="0">
                <a:solidFill>
                  <a:schemeClr val="accent5"/>
                </a:solidFill>
                <a:latin typeface="+mj-lt"/>
              </a:rPr>
            </a:br>
            <a:endParaRPr lang="en-US" sz="2000" dirty="0">
              <a:solidFill>
                <a:schemeClr val="accent5"/>
              </a:solidFill>
              <a:latin typeface="+mj-lt"/>
            </a:endParaRPr>
          </a:p>
        </p:txBody>
      </p:sp>
      <p:sp>
        <p:nvSpPr>
          <p:cNvPr id="622" name="Google Shape;622;p51"/>
          <p:cNvSpPr txBox="1">
            <a:spLocks noGrp="1"/>
          </p:cNvSpPr>
          <p:nvPr>
            <p:ph type="subTitle" idx="1"/>
          </p:nvPr>
        </p:nvSpPr>
        <p:spPr>
          <a:xfrm>
            <a:off x="1136489" y="2078145"/>
            <a:ext cx="1709594" cy="14658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000" dirty="0">
                <a:latin typeface="+mn-lt"/>
              </a:rPr>
              <a:t>What did other groups do that was the same as your bridge?</a:t>
            </a:r>
            <a:endParaRPr sz="2000" dirty="0">
              <a:latin typeface="+mn-lt"/>
            </a:endParaRPr>
          </a:p>
        </p:txBody>
      </p:sp>
      <p:sp>
        <p:nvSpPr>
          <p:cNvPr id="659" name="Google Shape;659;p51"/>
          <p:cNvSpPr txBox="1">
            <a:spLocks noGrp="1"/>
          </p:cNvSpPr>
          <p:nvPr>
            <p:ph type="subTitle" idx="3"/>
          </p:nvPr>
        </p:nvSpPr>
        <p:spPr>
          <a:xfrm>
            <a:off x="3880785" y="2074397"/>
            <a:ext cx="1579368" cy="14658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What did other groups do that was different than your bridge?</a:t>
            </a:r>
            <a:endParaRPr sz="2000" dirty="0">
              <a:latin typeface="+mn-lt"/>
            </a:endParaRPr>
          </a:p>
        </p:txBody>
      </p:sp>
      <p:sp>
        <p:nvSpPr>
          <p:cNvPr id="661" name="Google Shape;661;p51"/>
          <p:cNvSpPr txBox="1">
            <a:spLocks noGrp="1"/>
          </p:cNvSpPr>
          <p:nvPr>
            <p:ph type="subTitle" idx="5"/>
          </p:nvPr>
        </p:nvSpPr>
        <p:spPr>
          <a:xfrm>
            <a:off x="6391090" y="2090876"/>
            <a:ext cx="1666067" cy="131011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What are the advantages and disadvantages of your bridge?</a:t>
            </a:r>
            <a:endParaRPr sz="2000" dirty="0">
              <a:latin typeface="+mn-lt"/>
            </a:endParaRPr>
          </a:p>
        </p:txBody>
      </p:sp>
      <p:grpSp>
        <p:nvGrpSpPr>
          <p:cNvPr id="733" name="Google Shape;733;p51"/>
          <p:cNvGrpSpPr/>
          <p:nvPr/>
        </p:nvGrpSpPr>
        <p:grpSpPr>
          <a:xfrm>
            <a:off x="7983075" y="2343300"/>
            <a:ext cx="1277700" cy="2664100"/>
            <a:chOff x="7983075" y="2343300"/>
            <a:chExt cx="1277700" cy="2664100"/>
          </a:xfrm>
        </p:grpSpPr>
        <p:sp>
          <p:nvSpPr>
            <p:cNvPr id="734" name="Google Shape;734;p51"/>
            <p:cNvSpPr/>
            <p:nvPr/>
          </p:nvSpPr>
          <p:spPr>
            <a:xfrm>
              <a:off x="7983075" y="4824100"/>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51"/>
            <p:cNvPicPr preferRelativeResize="0"/>
            <p:nvPr/>
          </p:nvPicPr>
          <p:blipFill>
            <a:blip r:embed="rId3">
              <a:alphaModFix/>
            </a:blip>
            <a:stretch>
              <a:fillRect/>
            </a:stretch>
          </p:blipFill>
          <p:spPr>
            <a:xfrm flipH="1">
              <a:off x="8267546" y="2343300"/>
              <a:ext cx="811919" cy="2611124"/>
            </a:xfrm>
            <a:prstGeom prst="rect">
              <a:avLst/>
            </a:prstGeom>
            <a:noFill/>
            <a:ln>
              <a:noFill/>
            </a:ln>
          </p:spPr>
        </p:pic>
      </p:grpSp>
      <p:grpSp>
        <p:nvGrpSpPr>
          <p:cNvPr id="736" name="Google Shape;736;p51"/>
          <p:cNvGrpSpPr/>
          <p:nvPr/>
        </p:nvGrpSpPr>
        <p:grpSpPr>
          <a:xfrm>
            <a:off x="-145600" y="2343300"/>
            <a:ext cx="1277700" cy="2664100"/>
            <a:chOff x="-145600" y="2343300"/>
            <a:chExt cx="1277700" cy="2664100"/>
          </a:xfrm>
        </p:grpSpPr>
        <p:sp>
          <p:nvSpPr>
            <p:cNvPr id="737" name="Google Shape;737;p51"/>
            <p:cNvSpPr/>
            <p:nvPr/>
          </p:nvSpPr>
          <p:spPr>
            <a:xfrm flipH="1">
              <a:off x="-145600" y="4824100"/>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8" name="Google Shape;738;p51"/>
            <p:cNvPicPr preferRelativeResize="0"/>
            <p:nvPr/>
          </p:nvPicPr>
          <p:blipFill rotWithShape="1">
            <a:blip r:embed="rId4">
              <a:alphaModFix/>
            </a:blip>
            <a:srcRect l="-1313" r="-1303"/>
            <a:stretch/>
          </p:blipFill>
          <p:spPr>
            <a:xfrm>
              <a:off x="4726" y="2343300"/>
              <a:ext cx="930901" cy="2611126"/>
            </a:xfrm>
            <a:prstGeom prst="rect">
              <a:avLst/>
            </a:prstGeom>
            <a:noFill/>
            <a:ln>
              <a:noFill/>
            </a:ln>
          </p:spPr>
        </p:pic>
      </p:grpSp>
    </p:spTree>
    <p:extLst>
      <p:ext uri="{BB962C8B-B14F-4D97-AF65-F5344CB8AC3E}">
        <p14:creationId xmlns:p14="http://schemas.microsoft.com/office/powerpoint/2010/main" val="86746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dirty="0">
                <a:solidFill>
                  <a:schemeClr val="accent5"/>
                </a:solidFill>
                <a:latin typeface="Acumin Pro Condensed Black"/>
              </a:rPr>
              <a:t>Challenge #2</a:t>
            </a:r>
            <a:endParaRPr sz="3600" dirty="0">
              <a:solidFill>
                <a:schemeClr val="accent5"/>
              </a:solidFill>
              <a:latin typeface="Acumin Pro Condensed Black"/>
            </a:endParaRPr>
          </a:p>
        </p:txBody>
      </p:sp>
      <p:sp>
        <p:nvSpPr>
          <p:cNvPr id="2" name="Google Shape;453;p42">
            <a:extLst>
              <a:ext uri="{FF2B5EF4-FFF2-40B4-BE49-F238E27FC236}">
                <a16:creationId xmlns:a16="http://schemas.microsoft.com/office/drawing/2014/main" id="{7FB94840-C73E-CC97-A96D-DF257BF8B380}"/>
              </a:ext>
            </a:extLst>
          </p:cNvPr>
          <p:cNvSpPr txBox="1">
            <a:spLocks/>
          </p:cNvSpPr>
          <p:nvPr/>
        </p:nvSpPr>
        <p:spPr>
          <a:xfrm>
            <a:off x="1287951" y="1437919"/>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Neighborhood</a:t>
            </a:r>
          </a:p>
        </p:txBody>
      </p:sp>
      <p:sp>
        <p:nvSpPr>
          <p:cNvPr id="3" name="Google Shape;453;p42">
            <a:extLst>
              <a:ext uri="{FF2B5EF4-FFF2-40B4-BE49-F238E27FC236}">
                <a16:creationId xmlns:a16="http://schemas.microsoft.com/office/drawing/2014/main" id="{47775A38-0855-4E59-FB11-B108CEA0E484}"/>
              </a:ext>
            </a:extLst>
          </p:cNvPr>
          <p:cNvSpPr txBox="1">
            <a:spLocks/>
          </p:cNvSpPr>
          <p:nvPr/>
        </p:nvSpPr>
        <p:spPr>
          <a:xfrm>
            <a:off x="5299299" y="1431138"/>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Goal:</a:t>
            </a:r>
          </a:p>
        </p:txBody>
      </p:sp>
      <p:sp>
        <p:nvSpPr>
          <p:cNvPr id="4" name="Rectangle 3">
            <a:extLst>
              <a:ext uri="{FF2B5EF4-FFF2-40B4-BE49-F238E27FC236}">
                <a16:creationId xmlns:a16="http://schemas.microsoft.com/office/drawing/2014/main" id="{11E99930-5E32-6BD9-5BEE-E29E3AF39F0A}"/>
              </a:ext>
            </a:extLst>
          </p:cNvPr>
          <p:cNvSpPr/>
          <p:nvPr/>
        </p:nvSpPr>
        <p:spPr>
          <a:xfrm>
            <a:off x="748500" y="2026310"/>
            <a:ext cx="3635654" cy="2618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EA6D93A-5142-26A3-BC0C-380A6DB2E4C9}"/>
              </a:ext>
            </a:extLst>
          </p:cNvPr>
          <p:cNvSpPr/>
          <p:nvPr/>
        </p:nvSpPr>
        <p:spPr>
          <a:xfrm>
            <a:off x="4759846" y="2026310"/>
            <a:ext cx="3635654" cy="2618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reserving Community and Neighborhood Choice? | The Regulatory Review">
            <a:extLst>
              <a:ext uri="{FF2B5EF4-FFF2-40B4-BE49-F238E27FC236}">
                <a16:creationId xmlns:a16="http://schemas.microsoft.com/office/drawing/2014/main" id="{C0288E2A-68F9-E4C4-C6EF-305395DAF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36" r="4010"/>
          <a:stretch/>
        </p:blipFill>
        <p:spPr bwMode="auto">
          <a:xfrm>
            <a:off x="782216" y="2148870"/>
            <a:ext cx="3568222" cy="23737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099AA0-7DFA-1747-8132-529F31A177FF}"/>
              </a:ext>
            </a:extLst>
          </p:cNvPr>
          <p:cNvSpPr txBox="1"/>
          <p:nvPr/>
        </p:nvSpPr>
        <p:spPr>
          <a:xfrm>
            <a:off x="5102945" y="2428813"/>
            <a:ext cx="2949456" cy="1200329"/>
          </a:xfrm>
          <a:prstGeom prst="rect">
            <a:avLst/>
          </a:prstGeom>
          <a:noFill/>
        </p:spPr>
        <p:txBody>
          <a:bodyPr wrap="square" rtlCol="0">
            <a:spAutoFit/>
          </a:bodyPr>
          <a:lstStyle/>
          <a:p>
            <a:pPr algn="ctr"/>
            <a:r>
              <a:rPr lang="en-US" sz="2400" dirty="0">
                <a:latin typeface="+mn-lt"/>
              </a:rPr>
              <a:t>Using the materials given, build a house that would go in a neighborhood!</a:t>
            </a:r>
          </a:p>
        </p:txBody>
      </p:sp>
    </p:spTree>
    <p:extLst>
      <p:ext uri="{BB962C8B-B14F-4D97-AF65-F5344CB8AC3E}">
        <p14:creationId xmlns:p14="http://schemas.microsoft.com/office/powerpoint/2010/main" val="255091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1243622" y="1643521"/>
            <a:ext cx="3179264"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dirty="0">
                <a:solidFill>
                  <a:schemeClr val="accent5"/>
                </a:solidFill>
                <a:latin typeface="Acumin Pro Condensed Black"/>
              </a:rPr>
              <a:t>Challenge #2</a:t>
            </a:r>
            <a:endParaRPr sz="3600" dirty="0">
              <a:solidFill>
                <a:schemeClr val="accent5"/>
              </a:solidFill>
              <a:latin typeface="Acumin Pro Condensed Black"/>
            </a:endParaRPr>
          </a:p>
        </p:txBody>
      </p:sp>
      <p:sp>
        <p:nvSpPr>
          <p:cNvPr id="3" name="Google Shape;453;p42">
            <a:extLst>
              <a:ext uri="{FF2B5EF4-FFF2-40B4-BE49-F238E27FC236}">
                <a16:creationId xmlns:a16="http://schemas.microsoft.com/office/drawing/2014/main" id="{47775A38-0855-4E59-FB11-B108CEA0E484}"/>
              </a:ext>
            </a:extLst>
          </p:cNvPr>
          <p:cNvSpPr txBox="1">
            <a:spLocks/>
          </p:cNvSpPr>
          <p:nvPr/>
        </p:nvSpPr>
        <p:spPr>
          <a:xfrm>
            <a:off x="1554878" y="2140050"/>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Example:</a:t>
            </a:r>
          </a:p>
        </p:txBody>
      </p:sp>
      <p:pic>
        <p:nvPicPr>
          <p:cNvPr id="1028" name="Picture 4">
            <a:extLst>
              <a:ext uri="{FF2B5EF4-FFF2-40B4-BE49-F238E27FC236}">
                <a16:creationId xmlns:a16="http://schemas.microsoft.com/office/drawing/2014/main" id="{E0F99EE0-BBD6-73F8-AC79-9AD5910731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05" t="5252" r="10314" b="10438"/>
          <a:stretch/>
        </p:blipFill>
        <p:spPr bwMode="auto">
          <a:xfrm>
            <a:off x="4572000" y="696264"/>
            <a:ext cx="2874818" cy="386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79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1"/>
          <p:cNvSpPr/>
          <p:nvPr/>
        </p:nvSpPr>
        <p:spPr>
          <a:xfrm rot="10800000">
            <a:off x="5975711" y="1543464"/>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19" name="Google Shape;619;p51"/>
          <p:cNvSpPr/>
          <p:nvPr/>
        </p:nvSpPr>
        <p:spPr>
          <a:xfrm flipH="1">
            <a:off x="3378707" y="1543475"/>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20" name="Google Shape;620;p51"/>
          <p:cNvSpPr/>
          <p:nvPr/>
        </p:nvSpPr>
        <p:spPr>
          <a:xfrm rot="10800000">
            <a:off x="781703" y="1543464"/>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21" name="Google Shape;621;p51"/>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Neighborhood Challenge Reflection</a:t>
            </a:r>
            <a:br>
              <a:rPr lang="en-US" sz="3600" dirty="0">
                <a:solidFill>
                  <a:schemeClr val="accent5"/>
                </a:solidFill>
                <a:latin typeface="+mj-lt"/>
              </a:rPr>
            </a:br>
            <a:endParaRPr lang="en-US" sz="2000" dirty="0">
              <a:solidFill>
                <a:schemeClr val="accent5"/>
              </a:solidFill>
              <a:latin typeface="+mj-lt"/>
            </a:endParaRPr>
          </a:p>
        </p:txBody>
      </p:sp>
      <p:sp>
        <p:nvSpPr>
          <p:cNvPr id="622" name="Google Shape;622;p51"/>
          <p:cNvSpPr txBox="1">
            <a:spLocks noGrp="1"/>
          </p:cNvSpPr>
          <p:nvPr>
            <p:ph type="subTitle" idx="1"/>
          </p:nvPr>
        </p:nvSpPr>
        <p:spPr>
          <a:xfrm>
            <a:off x="1136489" y="2078145"/>
            <a:ext cx="1709594" cy="14658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000" dirty="0">
                <a:latin typeface="+mn-lt"/>
              </a:rPr>
              <a:t>What did other groups do that was the same as your house?</a:t>
            </a:r>
            <a:endParaRPr sz="2000" dirty="0">
              <a:latin typeface="+mn-lt"/>
            </a:endParaRPr>
          </a:p>
        </p:txBody>
      </p:sp>
      <p:sp>
        <p:nvSpPr>
          <p:cNvPr id="659" name="Google Shape;659;p51"/>
          <p:cNvSpPr txBox="1">
            <a:spLocks noGrp="1"/>
          </p:cNvSpPr>
          <p:nvPr>
            <p:ph type="subTitle" idx="3"/>
          </p:nvPr>
        </p:nvSpPr>
        <p:spPr>
          <a:xfrm>
            <a:off x="3880785" y="2074397"/>
            <a:ext cx="1579368" cy="14658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What did other groups do that was different than your house?</a:t>
            </a:r>
            <a:endParaRPr sz="2000" dirty="0">
              <a:latin typeface="+mn-lt"/>
            </a:endParaRPr>
          </a:p>
        </p:txBody>
      </p:sp>
      <p:sp>
        <p:nvSpPr>
          <p:cNvPr id="661" name="Google Shape;661;p51"/>
          <p:cNvSpPr txBox="1">
            <a:spLocks noGrp="1"/>
          </p:cNvSpPr>
          <p:nvPr>
            <p:ph type="subTitle" idx="5"/>
          </p:nvPr>
        </p:nvSpPr>
        <p:spPr>
          <a:xfrm>
            <a:off x="6391090" y="2090876"/>
            <a:ext cx="1666067" cy="131011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What are the advantages and disadvantages of your house?</a:t>
            </a:r>
            <a:endParaRPr sz="2000" dirty="0">
              <a:latin typeface="+mn-lt"/>
            </a:endParaRPr>
          </a:p>
        </p:txBody>
      </p:sp>
      <p:grpSp>
        <p:nvGrpSpPr>
          <p:cNvPr id="733" name="Google Shape;733;p51"/>
          <p:cNvGrpSpPr/>
          <p:nvPr/>
        </p:nvGrpSpPr>
        <p:grpSpPr>
          <a:xfrm>
            <a:off x="7983075" y="2343300"/>
            <a:ext cx="1277700" cy="2664100"/>
            <a:chOff x="7983075" y="2343300"/>
            <a:chExt cx="1277700" cy="2664100"/>
          </a:xfrm>
        </p:grpSpPr>
        <p:sp>
          <p:nvSpPr>
            <p:cNvPr id="734" name="Google Shape;734;p51"/>
            <p:cNvSpPr/>
            <p:nvPr/>
          </p:nvSpPr>
          <p:spPr>
            <a:xfrm>
              <a:off x="7983075" y="4824100"/>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51"/>
            <p:cNvPicPr preferRelativeResize="0"/>
            <p:nvPr/>
          </p:nvPicPr>
          <p:blipFill>
            <a:blip r:embed="rId3">
              <a:alphaModFix/>
            </a:blip>
            <a:stretch>
              <a:fillRect/>
            </a:stretch>
          </p:blipFill>
          <p:spPr>
            <a:xfrm flipH="1">
              <a:off x="8267546" y="2343300"/>
              <a:ext cx="811919" cy="2611124"/>
            </a:xfrm>
            <a:prstGeom prst="rect">
              <a:avLst/>
            </a:prstGeom>
            <a:noFill/>
            <a:ln>
              <a:noFill/>
            </a:ln>
          </p:spPr>
        </p:pic>
      </p:grpSp>
      <p:grpSp>
        <p:nvGrpSpPr>
          <p:cNvPr id="736" name="Google Shape;736;p51"/>
          <p:cNvGrpSpPr/>
          <p:nvPr/>
        </p:nvGrpSpPr>
        <p:grpSpPr>
          <a:xfrm>
            <a:off x="-145600" y="2343300"/>
            <a:ext cx="1277700" cy="2664100"/>
            <a:chOff x="-145600" y="2343300"/>
            <a:chExt cx="1277700" cy="2664100"/>
          </a:xfrm>
        </p:grpSpPr>
        <p:sp>
          <p:nvSpPr>
            <p:cNvPr id="737" name="Google Shape;737;p51"/>
            <p:cNvSpPr/>
            <p:nvPr/>
          </p:nvSpPr>
          <p:spPr>
            <a:xfrm flipH="1">
              <a:off x="-145600" y="4824100"/>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8" name="Google Shape;738;p51"/>
            <p:cNvPicPr preferRelativeResize="0"/>
            <p:nvPr/>
          </p:nvPicPr>
          <p:blipFill rotWithShape="1">
            <a:blip r:embed="rId4">
              <a:alphaModFix/>
            </a:blip>
            <a:srcRect l="-1313" r="-1303"/>
            <a:stretch/>
          </p:blipFill>
          <p:spPr>
            <a:xfrm>
              <a:off x="4726" y="2343300"/>
              <a:ext cx="930901" cy="2611126"/>
            </a:xfrm>
            <a:prstGeom prst="rect">
              <a:avLst/>
            </a:prstGeom>
            <a:noFill/>
            <a:ln>
              <a:noFill/>
            </a:ln>
          </p:spPr>
        </p:pic>
      </p:grpSp>
    </p:spTree>
    <p:extLst>
      <p:ext uri="{BB962C8B-B14F-4D97-AF65-F5344CB8AC3E}">
        <p14:creationId xmlns:p14="http://schemas.microsoft.com/office/powerpoint/2010/main" val="411598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dirty="0">
                <a:solidFill>
                  <a:schemeClr val="accent5"/>
                </a:solidFill>
                <a:latin typeface="Acumin Pro Condensed Black"/>
              </a:rPr>
              <a:t>Challenge #3</a:t>
            </a:r>
            <a:endParaRPr sz="3600" dirty="0">
              <a:solidFill>
                <a:schemeClr val="accent5"/>
              </a:solidFill>
              <a:latin typeface="Acumin Pro Condensed Black"/>
            </a:endParaRPr>
          </a:p>
        </p:txBody>
      </p:sp>
      <p:sp>
        <p:nvSpPr>
          <p:cNvPr id="2" name="Google Shape;453;p42">
            <a:extLst>
              <a:ext uri="{FF2B5EF4-FFF2-40B4-BE49-F238E27FC236}">
                <a16:creationId xmlns:a16="http://schemas.microsoft.com/office/drawing/2014/main" id="{7FB94840-C73E-CC97-A96D-DF257BF8B380}"/>
              </a:ext>
            </a:extLst>
          </p:cNvPr>
          <p:cNvSpPr txBox="1">
            <a:spLocks/>
          </p:cNvSpPr>
          <p:nvPr/>
        </p:nvSpPr>
        <p:spPr>
          <a:xfrm>
            <a:off x="1287951" y="1437919"/>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Tower</a:t>
            </a:r>
          </a:p>
        </p:txBody>
      </p:sp>
      <p:sp>
        <p:nvSpPr>
          <p:cNvPr id="3" name="Google Shape;453;p42">
            <a:extLst>
              <a:ext uri="{FF2B5EF4-FFF2-40B4-BE49-F238E27FC236}">
                <a16:creationId xmlns:a16="http://schemas.microsoft.com/office/drawing/2014/main" id="{47775A38-0855-4E59-FB11-B108CEA0E484}"/>
              </a:ext>
            </a:extLst>
          </p:cNvPr>
          <p:cNvSpPr txBox="1">
            <a:spLocks/>
          </p:cNvSpPr>
          <p:nvPr/>
        </p:nvSpPr>
        <p:spPr>
          <a:xfrm>
            <a:off x="5299299" y="1431138"/>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Goal:</a:t>
            </a:r>
          </a:p>
        </p:txBody>
      </p:sp>
      <p:sp>
        <p:nvSpPr>
          <p:cNvPr id="4" name="Rectangle 3">
            <a:extLst>
              <a:ext uri="{FF2B5EF4-FFF2-40B4-BE49-F238E27FC236}">
                <a16:creationId xmlns:a16="http://schemas.microsoft.com/office/drawing/2014/main" id="{11E99930-5E32-6BD9-5BEE-E29E3AF39F0A}"/>
              </a:ext>
            </a:extLst>
          </p:cNvPr>
          <p:cNvSpPr/>
          <p:nvPr/>
        </p:nvSpPr>
        <p:spPr>
          <a:xfrm>
            <a:off x="748500" y="2026310"/>
            <a:ext cx="3635654" cy="2618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EA6D93A-5142-26A3-BC0C-380A6DB2E4C9}"/>
              </a:ext>
            </a:extLst>
          </p:cNvPr>
          <p:cNvSpPr/>
          <p:nvPr/>
        </p:nvSpPr>
        <p:spPr>
          <a:xfrm>
            <a:off x="4759846" y="2026310"/>
            <a:ext cx="3635654" cy="2618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News from Indiana, Across the Country and Around the World | WFYI  Indianapolis">
            <a:extLst>
              <a:ext uri="{FF2B5EF4-FFF2-40B4-BE49-F238E27FC236}">
                <a16:creationId xmlns:a16="http://schemas.microsoft.com/office/drawing/2014/main" id="{2EC84F66-633E-E4EB-DD7A-41EBA536BE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5" r="5947"/>
          <a:stretch/>
        </p:blipFill>
        <p:spPr bwMode="auto">
          <a:xfrm>
            <a:off x="809716" y="2185581"/>
            <a:ext cx="3513221" cy="23002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FF75EC-B08F-3502-ACBB-1F1918D1D142}"/>
              </a:ext>
            </a:extLst>
          </p:cNvPr>
          <p:cNvSpPr txBox="1"/>
          <p:nvPr/>
        </p:nvSpPr>
        <p:spPr>
          <a:xfrm>
            <a:off x="5102945" y="2428813"/>
            <a:ext cx="2949456" cy="1200329"/>
          </a:xfrm>
          <a:prstGeom prst="rect">
            <a:avLst/>
          </a:prstGeom>
          <a:noFill/>
        </p:spPr>
        <p:txBody>
          <a:bodyPr wrap="square" rtlCol="0">
            <a:spAutoFit/>
          </a:bodyPr>
          <a:lstStyle/>
          <a:p>
            <a:pPr algn="ctr"/>
            <a:r>
              <a:rPr lang="en-US" sz="2400" dirty="0">
                <a:latin typeface="+mn-lt"/>
              </a:rPr>
              <a:t>Using the materials given, build a tower with at least 3 floors!</a:t>
            </a:r>
          </a:p>
        </p:txBody>
      </p:sp>
    </p:spTree>
    <p:extLst>
      <p:ext uri="{BB962C8B-B14F-4D97-AF65-F5344CB8AC3E}">
        <p14:creationId xmlns:p14="http://schemas.microsoft.com/office/powerpoint/2010/main" val="277910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717149" y="1924200"/>
            <a:ext cx="3428645"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dirty="0">
                <a:solidFill>
                  <a:schemeClr val="accent5"/>
                </a:solidFill>
                <a:latin typeface="Acumin Pro Condensed Black"/>
              </a:rPr>
              <a:t>Challenge #3</a:t>
            </a:r>
            <a:endParaRPr sz="3600" dirty="0">
              <a:solidFill>
                <a:schemeClr val="accent5"/>
              </a:solidFill>
              <a:latin typeface="Acumin Pro Condensed Black"/>
            </a:endParaRPr>
          </a:p>
        </p:txBody>
      </p:sp>
      <p:sp>
        <p:nvSpPr>
          <p:cNvPr id="3" name="Google Shape;453;p42">
            <a:extLst>
              <a:ext uri="{FF2B5EF4-FFF2-40B4-BE49-F238E27FC236}">
                <a16:creationId xmlns:a16="http://schemas.microsoft.com/office/drawing/2014/main" id="{47775A38-0855-4E59-FB11-B108CEA0E484}"/>
              </a:ext>
            </a:extLst>
          </p:cNvPr>
          <p:cNvSpPr txBox="1">
            <a:spLocks/>
          </p:cNvSpPr>
          <p:nvPr/>
        </p:nvSpPr>
        <p:spPr>
          <a:xfrm>
            <a:off x="1153096" y="2355900"/>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Example:</a:t>
            </a:r>
          </a:p>
        </p:txBody>
      </p:sp>
      <p:pic>
        <p:nvPicPr>
          <p:cNvPr id="2052" name="Picture 4">
            <a:extLst>
              <a:ext uri="{FF2B5EF4-FFF2-40B4-BE49-F238E27FC236}">
                <a16:creationId xmlns:a16="http://schemas.microsoft.com/office/drawing/2014/main" id="{46CBEB23-679E-093A-069E-9DB0D7BFE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44" r="17676" b="9360"/>
          <a:stretch/>
        </p:blipFill>
        <p:spPr bwMode="auto">
          <a:xfrm>
            <a:off x="4719839" y="557332"/>
            <a:ext cx="2262853" cy="402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1"/>
          <p:cNvSpPr/>
          <p:nvPr/>
        </p:nvSpPr>
        <p:spPr>
          <a:xfrm rot="10800000">
            <a:off x="5975711" y="1543464"/>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19" name="Google Shape;619;p51"/>
          <p:cNvSpPr/>
          <p:nvPr/>
        </p:nvSpPr>
        <p:spPr>
          <a:xfrm flipH="1">
            <a:off x="3378707" y="1543475"/>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20" name="Google Shape;620;p51"/>
          <p:cNvSpPr/>
          <p:nvPr/>
        </p:nvSpPr>
        <p:spPr>
          <a:xfrm rot="10800000">
            <a:off x="781703" y="1543464"/>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21" name="Google Shape;621;p51"/>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Tower Challenge Reflection</a:t>
            </a:r>
            <a:br>
              <a:rPr lang="en-US" sz="3600" dirty="0">
                <a:solidFill>
                  <a:schemeClr val="accent5"/>
                </a:solidFill>
                <a:latin typeface="+mj-lt"/>
              </a:rPr>
            </a:br>
            <a:endParaRPr lang="en-US" sz="2000" dirty="0">
              <a:solidFill>
                <a:schemeClr val="accent5"/>
              </a:solidFill>
              <a:latin typeface="+mj-lt"/>
            </a:endParaRPr>
          </a:p>
        </p:txBody>
      </p:sp>
      <p:sp>
        <p:nvSpPr>
          <p:cNvPr id="622" name="Google Shape;622;p51"/>
          <p:cNvSpPr txBox="1">
            <a:spLocks noGrp="1"/>
          </p:cNvSpPr>
          <p:nvPr>
            <p:ph type="subTitle" idx="1"/>
          </p:nvPr>
        </p:nvSpPr>
        <p:spPr>
          <a:xfrm>
            <a:off x="1136489" y="2078145"/>
            <a:ext cx="1709594" cy="14658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000" dirty="0">
                <a:latin typeface="+mn-lt"/>
              </a:rPr>
              <a:t>What did other groups do that was the same as your tower?</a:t>
            </a:r>
            <a:endParaRPr sz="2000" dirty="0">
              <a:latin typeface="+mn-lt"/>
            </a:endParaRPr>
          </a:p>
        </p:txBody>
      </p:sp>
      <p:sp>
        <p:nvSpPr>
          <p:cNvPr id="659" name="Google Shape;659;p51"/>
          <p:cNvSpPr txBox="1">
            <a:spLocks noGrp="1"/>
          </p:cNvSpPr>
          <p:nvPr>
            <p:ph type="subTitle" idx="3"/>
          </p:nvPr>
        </p:nvSpPr>
        <p:spPr>
          <a:xfrm>
            <a:off x="3880785" y="2074397"/>
            <a:ext cx="1579368" cy="14658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What did other groups do that was different than your tower?</a:t>
            </a:r>
            <a:endParaRPr sz="2000" dirty="0">
              <a:latin typeface="+mn-lt"/>
            </a:endParaRPr>
          </a:p>
        </p:txBody>
      </p:sp>
      <p:sp>
        <p:nvSpPr>
          <p:cNvPr id="661" name="Google Shape;661;p51"/>
          <p:cNvSpPr txBox="1">
            <a:spLocks noGrp="1"/>
          </p:cNvSpPr>
          <p:nvPr>
            <p:ph type="subTitle" idx="5"/>
          </p:nvPr>
        </p:nvSpPr>
        <p:spPr>
          <a:xfrm>
            <a:off x="6391090" y="2090876"/>
            <a:ext cx="1666067" cy="131011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What are the advantages and disadvantages of your tower?</a:t>
            </a:r>
            <a:endParaRPr sz="2000" dirty="0">
              <a:latin typeface="+mn-lt"/>
            </a:endParaRPr>
          </a:p>
        </p:txBody>
      </p:sp>
      <p:grpSp>
        <p:nvGrpSpPr>
          <p:cNvPr id="733" name="Google Shape;733;p51"/>
          <p:cNvGrpSpPr/>
          <p:nvPr/>
        </p:nvGrpSpPr>
        <p:grpSpPr>
          <a:xfrm>
            <a:off x="7983075" y="2343300"/>
            <a:ext cx="1277700" cy="2664100"/>
            <a:chOff x="7983075" y="2343300"/>
            <a:chExt cx="1277700" cy="2664100"/>
          </a:xfrm>
        </p:grpSpPr>
        <p:sp>
          <p:nvSpPr>
            <p:cNvPr id="734" name="Google Shape;734;p51"/>
            <p:cNvSpPr/>
            <p:nvPr/>
          </p:nvSpPr>
          <p:spPr>
            <a:xfrm>
              <a:off x="7983075" y="4824100"/>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51"/>
            <p:cNvPicPr preferRelativeResize="0"/>
            <p:nvPr/>
          </p:nvPicPr>
          <p:blipFill>
            <a:blip r:embed="rId3">
              <a:alphaModFix/>
            </a:blip>
            <a:stretch>
              <a:fillRect/>
            </a:stretch>
          </p:blipFill>
          <p:spPr>
            <a:xfrm flipH="1">
              <a:off x="8267546" y="2343300"/>
              <a:ext cx="811919" cy="2611124"/>
            </a:xfrm>
            <a:prstGeom prst="rect">
              <a:avLst/>
            </a:prstGeom>
            <a:noFill/>
            <a:ln>
              <a:noFill/>
            </a:ln>
          </p:spPr>
        </p:pic>
      </p:grpSp>
      <p:grpSp>
        <p:nvGrpSpPr>
          <p:cNvPr id="736" name="Google Shape;736;p51"/>
          <p:cNvGrpSpPr/>
          <p:nvPr/>
        </p:nvGrpSpPr>
        <p:grpSpPr>
          <a:xfrm>
            <a:off x="-145600" y="2343300"/>
            <a:ext cx="1277700" cy="2664100"/>
            <a:chOff x="-145600" y="2343300"/>
            <a:chExt cx="1277700" cy="2664100"/>
          </a:xfrm>
        </p:grpSpPr>
        <p:sp>
          <p:nvSpPr>
            <p:cNvPr id="737" name="Google Shape;737;p51"/>
            <p:cNvSpPr/>
            <p:nvPr/>
          </p:nvSpPr>
          <p:spPr>
            <a:xfrm flipH="1">
              <a:off x="-145600" y="4824100"/>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8" name="Google Shape;738;p51"/>
            <p:cNvPicPr preferRelativeResize="0"/>
            <p:nvPr/>
          </p:nvPicPr>
          <p:blipFill rotWithShape="1">
            <a:blip r:embed="rId4">
              <a:alphaModFix/>
            </a:blip>
            <a:srcRect l="-1313" r="-1303"/>
            <a:stretch/>
          </p:blipFill>
          <p:spPr>
            <a:xfrm>
              <a:off x="4726" y="2343300"/>
              <a:ext cx="930901" cy="2611126"/>
            </a:xfrm>
            <a:prstGeom prst="rect">
              <a:avLst/>
            </a:prstGeom>
            <a:noFill/>
            <a:ln>
              <a:noFill/>
            </a:ln>
          </p:spPr>
        </p:pic>
      </p:grpSp>
    </p:spTree>
    <p:extLst>
      <p:ext uri="{BB962C8B-B14F-4D97-AF65-F5344CB8AC3E}">
        <p14:creationId xmlns:p14="http://schemas.microsoft.com/office/powerpoint/2010/main" val="158489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1"/>
          <p:cNvSpPr/>
          <p:nvPr/>
        </p:nvSpPr>
        <p:spPr>
          <a:xfrm rot="10800000">
            <a:off x="5975711" y="1543464"/>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19" name="Google Shape;619;p51"/>
          <p:cNvSpPr/>
          <p:nvPr/>
        </p:nvSpPr>
        <p:spPr>
          <a:xfrm flipH="1">
            <a:off x="3378707" y="1543475"/>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20" name="Google Shape;620;p51"/>
          <p:cNvSpPr/>
          <p:nvPr/>
        </p:nvSpPr>
        <p:spPr>
          <a:xfrm rot="10800000">
            <a:off x="781703" y="1543464"/>
            <a:ext cx="2386614" cy="254231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621" name="Google Shape;621;p51"/>
          <p:cNvSpPr txBox="1">
            <a:spLocks noGrp="1"/>
          </p:cNvSpPr>
          <p:nvPr>
            <p:ph type="title"/>
          </p:nvPr>
        </p:nvSpPr>
        <p:spPr>
          <a:xfrm>
            <a:off x="748500" y="555409"/>
            <a:ext cx="7647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FINAL Craft Stick Challenge</a:t>
            </a:r>
            <a:br>
              <a:rPr lang="en-US" sz="3600" dirty="0">
                <a:solidFill>
                  <a:schemeClr val="accent5"/>
                </a:solidFill>
                <a:latin typeface="+mj-lt"/>
              </a:rPr>
            </a:br>
            <a:r>
              <a:rPr lang="en-US" sz="2000" dirty="0">
                <a:solidFill>
                  <a:schemeClr val="accent5"/>
                </a:solidFill>
                <a:latin typeface="+mj-lt"/>
              </a:rPr>
              <a:t>Choose 1:</a:t>
            </a:r>
          </a:p>
        </p:txBody>
      </p:sp>
      <p:sp>
        <p:nvSpPr>
          <p:cNvPr id="622" name="Google Shape;622;p51"/>
          <p:cNvSpPr txBox="1">
            <a:spLocks noGrp="1"/>
          </p:cNvSpPr>
          <p:nvPr>
            <p:ph type="subTitle" idx="1"/>
          </p:nvPr>
        </p:nvSpPr>
        <p:spPr>
          <a:xfrm>
            <a:off x="1368342" y="2338744"/>
            <a:ext cx="1348963" cy="97482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Build the LONGEST bridge</a:t>
            </a:r>
            <a:endParaRPr sz="2000" dirty="0">
              <a:latin typeface="+mn-lt"/>
            </a:endParaRPr>
          </a:p>
        </p:txBody>
      </p:sp>
      <p:sp>
        <p:nvSpPr>
          <p:cNvPr id="623" name="Google Shape;623;p51"/>
          <p:cNvSpPr txBox="1">
            <a:spLocks noGrp="1"/>
          </p:cNvSpPr>
          <p:nvPr>
            <p:ph type="subTitle" idx="2"/>
          </p:nvPr>
        </p:nvSpPr>
        <p:spPr>
          <a:xfrm>
            <a:off x="940459" y="1908945"/>
            <a:ext cx="2069100" cy="33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solidFill>
                  <a:schemeClr val="accent5"/>
                </a:solidFill>
                <a:latin typeface="+mj-lt"/>
              </a:rPr>
              <a:t>Bridge</a:t>
            </a:r>
            <a:endParaRPr sz="2800" dirty="0">
              <a:solidFill>
                <a:schemeClr val="accent5"/>
              </a:solidFill>
              <a:latin typeface="+mj-lt"/>
            </a:endParaRPr>
          </a:p>
        </p:txBody>
      </p:sp>
      <p:sp>
        <p:nvSpPr>
          <p:cNvPr id="659" name="Google Shape;659;p51"/>
          <p:cNvSpPr txBox="1">
            <a:spLocks noGrp="1"/>
          </p:cNvSpPr>
          <p:nvPr>
            <p:ph type="subTitle" idx="3"/>
          </p:nvPr>
        </p:nvSpPr>
        <p:spPr>
          <a:xfrm>
            <a:off x="3914637" y="2338745"/>
            <a:ext cx="1343933" cy="140796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Build the TALLEST structure</a:t>
            </a:r>
            <a:endParaRPr sz="2000" dirty="0">
              <a:latin typeface="+mn-lt"/>
            </a:endParaRPr>
          </a:p>
        </p:txBody>
      </p:sp>
      <p:sp>
        <p:nvSpPr>
          <p:cNvPr id="660" name="Google Shape;660;p51"/>
          <p:cNvSpPr txBox="1">
            <a:spLocks noGrp="1"/>
          </p:cNvSpPr>
          <p:nvPr>
            <p:ph type="subTitle" idx="4"/>
          </p:nvPr>
        </p:nvSpPr>
        <p:spPr>
          <a:xfrm>
            <a:off x="3537450" y="1908945"/>
            <a:ext cx="2069100" cy="33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solidFill>
                  <a:schemeClr val="accent5"/>
                </a:solidFill>
                <a:latin typeface="+mj-lt"/>
              </a:rPr>
              <a:t>Building</a:t>
            </a:r>
            <a:endParaRPr sz="2800" dirty="0">
              <a:solidFill>
                <a:schemeClr val="accent5"/>
              </a:solidFill>
              <a:latin typeface="+mj-lt"/>
            </a:endParaRPr>
          </a:p>
        </p:txBody>
      </p:sp>
      <p:sp>
        <p:nvSpPr>
          <p:cNvPr id="661" name="Google Shape;661;p51"/>
          <p:cNvSpPr txBox="1">
            <a:spLocks noGrp="1"/>
          </p:cNvSpPr>
          <p:nvPr>
            <p:ph type="subTitle" idx="5"/>
          </p:nvPr>
        </p:nvSpPr>
        <p:spPr>
          <a:xfrm>
            <a:off x="6637026" y="2338744"/>
            <a:ext cx="1063897" cy="131011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Build the MOST houses</a:t>
            </a:r>
            <a:endParaRPr sz="2000" dirty="0">
              <a:latin typeface="+mn-lt"/>
            </a:endParaRPr>
          </a:p>
        </p:txBody>
      </p:sp>
      <p:sp>
        <p:nvSpPr>
          <p:cNvPr id="662" name="Google Shape;662;p51"/>
          <p:cNvSpPr txBox="1">
            <a:spLocks noGrp="1"/>
          </p:cNvSpPr>
          <p:nvPr>
            <p:ph type="subTitle" idx="6"/>
          </p:nvPr>
        </p:nvSpPr>
        <p:spPr>
          <a:xfrm>
            <a:off x="6134425" y="1908945"/>
            <a:ext cx="2069100" cy="33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solidFill>
                  <a:schemeClr val="accent5"/>
                </a:solidFill>
                <a:latin typeface="+mj-lt"/>
              </a:rPr>
              <a:t>Neighborhood</a:t>
            </a:r>
            <a:endParaRPr sz="2800" dirty="0">
              <a:solidFill>
                <a:schemeClr val="accent5"/>
              </a:solidFill>
              <a:latin typeface="+mj-lt"/>
            </a:endParaRPr>
          </a:p>
        </p:txBody>
      </p:sp>
      <p:grpSp>
        <p:nvGrpSpPr>
          <p:cNvPr id="733" name="Google Shape;733;p51"/>
          <p:cNvGrpSpPr/>
          <p:nvPr/>
        </p:nvGrpSpPr>
        <p:grpSpPr>
          <a:xfrm>
            <a:off x="7983075" y="2343300"/>
            <a:ext cx="1277700" cy="2664100"/>
            <a:chOff x="7983075" y="2343300"/>
            <a:chExt cx="1277700" cy="2664100"/>
          </a:xfrm>
        </p:grpSpPr>
        <p:sp>
          <p:nvSpPr>
            <p:cNvPr id="734" name="Google Shape;734;p51"/>
            <p:cNvSpPr/>
            <p:nvPr/>
          </p:nvSpPr>
          <p:spPr>
            <a:xfrm>
              <a:off x="7983075" y="4824100"/>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51"/>
            <p:cNvPicPr preferRelativeResize="0"/>
            <p:nvPr/>
          </p:nvPicPr>
          <p:blipFill>
            <a:blip r:embed="rId3">
              <a:alphaModFix/>
            </a:blip>
            <a:stretch>
              <a:fillRect/>
            </a:stretch>
          </p:blipFill>
          <p:spPr>
            <a:xfrm flipH="1">
              <a:off x="8267546" y="2343300"/>
              <a:ext cx="811919" cy="2611124"/>
            </a:xfrm>
            <a:prstGeom prst="rect">
              <a:avLst/>
            </a:prstGeom>
            <a:noFill/>
            <a:ln>
              <a:noFill/>
            </a:ln>
          </p:spPr>
        </p:pic>
      </p:grpSp>
      <p:grpSp>
        <p:nvGrpSpPr>
          <p:cNvPr id="736" name="Google Shape;736;p51"/>
          <p:cNvGrpSpPr/>
          <p:nvPr/>
        </p:nvGrpSpPr>
        <p:grpSpPr>
          <a:xfrm>
            <a:off x="-145600" y="2343300"/>
            <a:ext cx="1277700" cy="2664100"/>
            <a:chOff x="-145600" y="2343300"/>
            <a:chExt cx="1277700" cy="2664100"/>
          </a:xfrm>
        </p:grpSpPr>
        <p:sp>
          <p:nvSpPr>
            <p:cNvPr id="737" name="Google Shape;737;p51"/>
            <p:cNvSpPr/>
            <p:nvPr/>
          </p:nvSpPr>
          <p:spPr>
            <a:xfrm flipH="1">
              <a:off x="-145600" y="4824100"/>
              <a:ext cx="1277700" cy="1833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8" name="Google Shape;738;p51"/>
            <p:cNvPicPr preferRelativeResize="0"/>
            <p:nvPr/>
          </p:nvPicPr>
          <p:blipFill rotWithShape="1">
            <a:blip r:embed="rId4">
              <a:alphaModFix/>
            </a:blip>
            <a:srcRect l="-1313" r="-1303"/>
            <a:stretch/>
          </p:blipFill>
          <p:spPr>
            <a:xfrm>
              <a:off x="4726" y="2343300"/>
              <a:ext cx="930901" cy="2611126"/>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7"/>
          <p:cNvSpPr/>
          <p:nvPr/>
        </p:nvSpPr>
        <p:spPr>
          <a:xfrm flipH="1">
            <a:off x="1285568" y="590575"/>
            <a:ext cx="6572869" cy="313687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521" name="Google Shape;521;p47"/>
          <p:cNvSpPr txBox="1">
            <a:spLocks noGrp="1"/>
          </p:cNvSpPr>
          <p:nvPr>
            <p:ph type="title"/>
          </p:nvPr>
        </p:nvSpPr>
        <p:spPr>
          <a:xfrm>
            <a:off x="1282679" y="868860"/>
            <a:ext cx="6534679" cy="2580300"/>
          </a:xfrm>
          <a:prstGeom prst="rect">
            <a:avLst/>
          </a:prstGeom>
        </p:spPr>
        <p:txBody>
          <a:bodyPr spcFirstLastPara="1" wrap="square" lIns="0" tIns="0" rIns="0" bIns="0" anchor="ctr" anchorCtr="0">
            <a:noAutofit/>
          </a:bodyPr>
          <a:lstStyle/>
          <a:p>
            <a:r>
              <a:rPr lang="en" dirty="0">
                <a:solidFill>
                  <a:schemeClr val="lt2"/>
                </a:solidFill>
                <a:latin typeface="Acumin Pro Condensed Black"/>
              </a:rPr>
              <a:t>JOB</a:t>
            </a:r>
            <a:r>
              <a:rPr lang="en" dirty="0">
                <a:latin typeface="Acumin Pro Condensed Black"/>
              </a:rPr>
              <a:t> </a:t>
            </a:r>
            <a:br>
              <a:rPr lang="en" dirty="0">
                <a:solidFill>
                  <a:srgbClr val="3E5E81"/>
                </a:solidFill>
                <a:latin typeface="Acumin Pro Condensed Black"/>
              </a:rPr>
            </a:br>
            <a:r>
              <a:rPr lang="en-US" dirty="0">
                <a:solidFill>
                  <a:schemeClr val="accent5"/>
                </a:solidFill>
                <a:latin typeface="Acumin Pro Condensed Black"/>
              </a:rPr>
              <a:t>EXPLORATION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0"/>
          <p:cNvSpPr txBox="1">
            <a:spLocks noGrp="1"/>
          </p:cNvSpPr>
          <p:nvPr>
            <p:ph type="title"/>
          </p:nvPr>
        </p:nvSpPr>
        <p:spPr>
          <a:xfrm>
            <a:off x="748500" y="590575"/>
            <a:ext cx="7647000" cy="650396"/>
          </a:xfrm>
          <a:prstGeom prst="rect">
            <a:avLst/>
          </a:prstGeom>
        </p:spPr>
        <p:txBody>
          <a:bodyPr spcFirstLastPara="1" wrap="square" lIns="0" tIns="0" rIns="0" bIns="0" anchor="t" anchorCtr="0">
            <a:noAutofit/>
          </a:bodyPr>
          <a:lstStyle/>
          <a:p>
            <a:r>
              <a:rPr lang="en-US" sz="4400" dirty="0">
                <a:solidFill>
                  <a:schemeClr val="accent5"/>
                </a:solidFill>
                <a:latin typeface="+mj-lt"/>
              </a:rPr>
              <a:t>Construction Careers</a:t>
            </a:r>
          </a:p>
        </p:txBody>
      </p:sp>
      <p:sp>
        <p:nvSpPr>
          <p:cNvPr id="603" name="Google Shape;603;p50"/>
          <p:cNvSpPr txBox="1">
            <a:spLocks noGrp="1"/>
          </p:cNvSpPr>
          <p:nvPr>
            <p:ph type="subTitle" idx="2"/>
          </p:nvPr>
        </p:nvSpPr>
        <p:spPr>
          <a:xfrm>
            <a:off x="1685663" y="1369175"/>
            <a:ext cx="5772673" cy="33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800" dirty="0">
                <a:latin typeface="+mj-lt"/>
              </a:rPr>
              <a:t>Commercial, Residential, or Civil?</a:t>
            </a:r>
            <a:endParaRPr sz="2800" dirty="0">
              <a:latin typeface="+mj-lt"/>
            </a:endParaRPr>
          </a:p>
        </p:txBody>
      </p:sp>
      <p:sp>
        <p:nvSpPr>
          <p:cNvPr id="604" name="Google Shape;604;p50"/>
          <p:cNvSpPr txBox="1">
            <a:spLocks noGrp="1"/>
          </p:cNvSpPr>
          <p:nvPr>
            <p:ph type="subTitle" idx="3"/>
          </p:nvPr>
        </p:nvSpPr>
        <p:spPr>
          <a:xfrm>
            <a:off x="1116694" y="2400299"/>
            <a:ext cx="7140835" cy="123280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dirty="0">
                <a:latin typeface="+mn-lt"/>
              </a:rPr>
              <a:t>What build today was commercial construction?</a:t>
            </a:r>
          </a:p>
          <a:p>
            <a:pPr marL="0" lvl="0" indent="0" algn="ctr" rtl="0">
              <a:spcBef>
                <a:spcPts val="0"/>
              </a:spcBef>
              <a:spcAft>
                <a:spcPts val="0"/>
              </a:spcAft>
              <a:buNone/>
            </a:pPr>
            <a:r>
              <a:rPr lang="en-US" sz="2400" dirty="0">
                <a:latin typeface="+mn-lt"/>
              </a:rPr>
              <a:t>What build today was residential construction?</a:t>
            </a:r>
          </a:p>
          <a:p>
            <a:pPr marL="0" lvl="0" indent="0" algn="ctr" rtl="0">
              <a:spcBef>
                <a:spcPts val="0"/>
              </a:spcBef>
              <a:spcAft>
                <a:spcPts val="0"/>
              </a:spcAft>
              <a:buNone/>
            </a:pPr>
            <a:r>
              <a:rPr lang="en-US" sz="2400" dirty="0">
                <a:latin typeface="+mn-lt"/>
              </a:rPr>
              <a:t>What build today was civil construction?</a:t>
            </a:r>
          </a:p>
          <a:p>
            <a:pPr marL="0" lvl="0" indent="0" algn="ctr" rtl="0">
              <a:spcBef>
                <a:spcPts val="0"/>
              </a:spcBef>
              <a:spcAft>
                <a:spcPts val="0"/>
              </a:spcAft>
              <a:buNone/>
            </a:pPr>
            <a:endParaRPr lang="en" sz="24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9"/>
          <p:cNvSpPr txBox="1">
            <a:spLocks noGrp="1"/>
          </p:cNvSpPr>
          <p:nvPr>
            <p:ph type="title"/>
          </p:nvPr>
        </p:nvSpPr>
        <p:spPr>
          <a:xfrm>
            <a:off x="748537" y="590575"/>
            <a:ext cx="7647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Greeting</a:t>
            </a:r>
          </a:p>
        </p:txBody>
      </p:sp>
      <p:sp>
        <p:nvSpPr>
          <p:cNvPr id="411" name="Google Shape;411;p39"/>
          <p:cNvSpPr txBox="1"/>
          <p:nvPr/>
        </p:nvSpPr>
        <p:spPr>
          <a:xfrm>
            <a:off x="734250" y="1361287"/>
            <a:ext cx="7675500" cy="3191638"/>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800" b="1" dirty="0">
                <a:solidFill>
                  <a:schemeClr val="accent3"/>
                </a:solidFill>
                <a:latin typeface="+mn-lt"/>
                <a:ea typeface="Baloo Tammudu 2"/>
                <a:cs typeface="Baloo Tammudu 2"/>
                <a:sym typeface="Baloo Tammudu 2"/>
              </a:rPr>
              <a:t>Huckle Buckle Beanstalk</a:t>
            </a:r>
          </a:p>
          <a:p>
            <a:pPr marL="0" lvl="0" indent="0" algn="ctr" rtl="0">
              <a:spcBef>
                <a:spcPts val="0"/>
              </a:spcBef>
              <a:spcAft>
                <a:spcPts val="0"/>
              </a:spcAft>
              <a:buNone/>
            </a:pPr>
            <a:r>
              <a:rPr lang="en-US" sz="2000" b="1" dirty="0">
                <a:solidFill>
                  <a:schemeClr val="accent3"/>
                </a:solidFill>
                <a:latin typeface="+mn-lt"/>
                <a:ea typeface="Baloo Tammudu 2"/>
                <a:cs typeface="Baloo Tammudu 2"/>
                <a:sym typeface="Baloo Tammudu 2"/>
              </a:rPr>
              <a:t>Everyone puts their head down and closes their eyes.</a:t>
            </a:r>
          </a:p>
          <a:p>
            <a:pPr marL="0" lvl="0" indent="0" algn="ctr" rtl="0">
              <a:spcBef>
                <a:spcPts val="0"/>
              </a:spcBef>
              <a:spcAft>
                <a:spcPts val="0"/>
              </a:spcAft>
              <a:buNone/>
            </a:pPr>
            <a:r>
              <a:rPr lang="en-US" sz="2000" b="1" dirty="0">
                <a:solidFill>
                  <a:schemeClr val="accent3"/>
                </a:solidFill>
                <a:latin typeface="+mn-lt"/>
                <a:ea typeface="Baloo Tammudu 2"/>
                <a:cs typeface="Baloo Tammudu 2"/>
                <a:sym typeface="Baloo Tammudu 2"/>
              </a:rPr>
              <a:t>One person hides an item in the room.</a:t>
            </a:r>
          </a:p>
          <a:p>
            <a:pPr marL="0" lvl="0" indent="0" algn="ctr" rtl="0">
              <a:spcBef>
                <a:spcPts val="0"/>
              </a:spcBef>
              <a:spcAft>
                <a:spcPts val="0"/>
              </a:spcAft>
              <a:buNone/>
            </a:pPr>
            <a:r>
              <a:rPr lang="en-US" sz="2000" b="1" dirty="0">
                <a:solidFill>
                  <a:schemeClr val="accent3"/>
                </a:solidFill>
                <a:latin typeface="+mn-lt"/>
                <a:ea typeface="Baloo Tammudu 2"/>
                <a:cs typeface="Baloo Tammudu 2"/>
                <a:sym typeface="Baloo Tammudu 2"/>
              </a:rPr>
              <a:t>*The item must be hidden where it can be seen without moving anything*</a:t>
            </a:r>
          </a:p>
          <a:p>
            <a:pPr marL="0" lvl="0" indent="0" algn="ctr" rtl="0">
              <a:spcBef>
                <a:spcPts val="0"/>
              </a:spcBef>
              <a:spcAft>
                <a:spcPts val="0"/>
              </a:spcAft>
              <a:buNone/>
            </a:pPr>
            <a:r>
              <a:rPr lang="en-US" sz="2000" b="1" dirty="0">
                <a:solidFill>
                  <a:schemeClr val="accent3"/>
                </a:solidFill>
                <a:latin typeface="+mn-lt"/>
                <a:ea typeface="Baloo Tammudu 2"/>
                <a:cs typeface="Baloo Tammudu 2"/>
                <a:sym typeface="Baloo Tammudu 2"/>
              </a:rPr>
              <a:t>When the hider says, “Go!” everyone can get up to look for the item.</a:t>
            </a:r>
          </a:p>
          <a:p>
            <a:pPr marL="0" lvl="0" indent="0" algn="ctr" rtl="0">
              <a:spcBef>
                <a:spcPts val="0"/>
              </a:spcBef>
              <a:spcAft>
                <a:spcPts val="0"/>
              </a:spcAft>
              <a:buNone/>
            </a:pPr>
            <a:r>
              <a:rPr lang="en-US" sz="2000" b="1" dirty="0">
                <a:solidFill>
                  <a:schemeClr val="accent3"/>
                </a:solidFill>
                <a:latin typeface="+mn-lt"/>
                <a:ea typeface="Baloo Tammudu 2"/>
                <a:cs typeface="Baloo Tammudu 2"/>
                <a:sym typeface="Baloo Tammudu 2"/>
              </a:rPr>
              <a:t>When someone finds an item, they quietly sneak back to their seat, sit down, and say “Huckle Buckle Beanstalk!”</a:t>
            </a:r>
          </a:p>
          <a:p>
            <a:pPr marL="0" lvl="0" indent="0" algn="ctr" rtl="0">
              <a:spcBef>
                <a:spcPts val="0"/>
              </a:spcBef>
              <a:spcAft>
                <a:spcPts val="0"/>
              </a:spcAft>
              <a:buNone/>
            </a:pPr>
            <a:r>
              <a:rPr lang="en-US" sz="2000" b="1" dirty="0">
                <a:solidFill>
                  <a:schemeClr val="accent3"/>
                </a:solidFill>
                <a:latin typeface="+mn-lt"/>
                <a:ea typeface="Baloo Tammudu 2"/>
                <a:cs typeface="Baloo Tammudu 2"/>
                <a:sym typeface="Baloo Tammudu 2"/>
              </a:rPr>
              <a:t>Once half the people have found the item, they can give “hot” and cold” clues.</a:t>
            </a:r>
          </a:p>
          <a:p>
            <a:pPr marL="0" lvl="0" indent="0" algn="ctr" rtl="0">
              <a:spcBef>
                <a:spcPts val="0"/>
              </a:spcBef>
              <a:spcAft>
                <a:spcPts val="0"/>
              </a:spcAft>
              <a:buNone/>
            </a:pPr>
            <a:r>
              <a:rPr lang="en-US" sz="2000" b="1" dirty="0">
                <a:solidFill>
                  <a:schemeClr val="accent3"/>
                </a:solidFill>
                <a:latin typeface="+mn-lt"/>
                <a:ea typeface="Baloo Tammudu 2"/>
                <a:cs typeface="Baloo Tammudu 2"/>
                <a:sym typeface="Baloo Tammudu 2"/>
              </a:rPr>
              <a:t>The person who found the item first gets to hide it the next round.</a:t>
            </a:r>
            <a:endParaRPr sz="2000" b="1" dirty="0">
              <a:solidFill>
                <a:schemeClr val="accent3"/>
              </a:solidFill>
              <a:latin typeface="+mn-lt"/>
              <a:ea typeface="Baloo Tammudu 2"/>
              <a:cs typeface="Baloo Tammudu 2"/>
              <a:sym typeface="Baloo Tammudu 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7"/>
          <p:cNvSpPr/>
          <p:nvPr/>
        </p:nvSpPr>
        <p:spPr>
          <a:xfrm flipH="1">
            <a:off x="1285568" y="590575"/>
            <a:ext cx="6572869" cy="3136871"/>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pic>
        <p:nvPicPr>
          <p:cNvPr id="9" name="Picture 8">
            <a:extLst>
              <a:ext uri="{FF2B5EF4-FFF2-40B4-BE49-F238E27FC236}">
                <a16:creationId xmlns:a16="http://schemas.microsoft.com/office/drawing/2014/main" id="{A627640A-CDBB-A7FE-5F63-9941E0D314BF}"/>
              </a:ext>
            </a:extLst>
          </p:cNvPr>
          <p:cNvPicPr>
            <a:picLocks noChangeAspect="1"/>
          </p:cNvPicPr>
          <p:nvPr/>
        </p:nvPicPr>
        <p:blipFill>
          <a:blip r:embed="rId3"/>
          <a:stretch>
            <a:fillRect/>
          </a:stretch>
        </p:blipFill>
        <p:spPr>
          <a:xfrm>
            <a:off x="1505666" y="1171295"/>
            <a:ext cx="1975281" cy="2122630"/>
          </a:xfrm>
          <a:prstGeom prst="rect">
            <a:avLst/>
          </a:prstGeom>
        </p:spPr>
      </p:pic>
      <p:pic>
        <p:nvPicPr>
          <p:cNvPr id="11" name="Picture 10">
            <a:extLst>
              <a:ext uri="{FF2B5EF4-FFF2-40B4-BE49-F238E27FC236}">
                <a16:creationId xmlns:a16="http://schemas.microsoft.com/office/drawing/2014/main" id="{19519FFB-4008-CF94-4A46-E094FF2DFA8A}"/>
              </a:ext>
            </a:extLst>
          </p:cNvPr>
          <p:cNvPicPr>
            <a:picLocks noChangeAspect="1"/>
          </p:cNvPicPr>
          <p:nvPr/>
        </p:nvPicPr>
        <p:blipFill>
          <a:blip r:embed="rId4"/>
          <a:stretch>
            <a:fillRect/>
          </a:stretch>
        </p:blipFill>
        <p:spPr>
          <a:xfrm>
            <a:off x="3477704" y="1171295"/>
            <a:ext cx="2044877" cy="2122630"/>
          </a:xfrm>
          <a:prstGeom prst="rect">
            <a:avLst/>
          </a:prstGeom>
        </p:spPr>
      </p:pic>
      <p:pic>
        <p:nvPicPr>
          <p:cNvPr id="13" name="Picture 12">
            <a:extLst>
              <a:ext uri="{FF2B5EF4-FFF2-40B4-BE49-F238E27FC236}">
                <a16:creationId xmlns:a16="http://schemas.microsoft.com/office/drawing/2014/main" id="{89750D1F-9EFF-CE0B-879B-2949222F54D8}"/>
              </a:ext>
            </a:extLst>
          </p:cNvPr>
          <p:cNvPicPr>
            <a:picLocks noChangeAspect="1"/>
          </p:cNvPicPr>
          <p:nvPr/>
        </p:nvPicPr>
        <p:blipFill>
          <a:blip r:embed="rId5"/>
          <a:stretch>
            <a:fillRect/>
          </a:stretch>
        </p:blipFill>
        <p:spPr>
          <a:xfrm>
            <a:off x="5519820" y="1171295"/>
            <a:ext cx="2039537" cy="2122630"/>
          </a:xfrm>
          <a:prstGeom prst="rect">
            <a:avLst/>
          </a:prstGeom>
        </p:spPr>
      </p:pic>
    </p:spTree>
    <p:extLst>
      <p:ext uri="{BB962C8B-B14F-4D97-AF65-F5344CB8AC3E}">
        <p14:creationId xmlns:p14="http://schemas.microsoft.com/office/powerpoint/2010/main" val="1011788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3"/>
          <p:cNvSpPr txBox="1">
            <a:spLocks noGrp="1"/>
          </p:cNvSpPr>
          <p:nvPr>
            <p:ph type="title"/>
          </p:nvPr>
        </p:nvSpPr>
        <p:spPr>
          <a:xfrm>
            <a:off x="4152613" y="423884"/>
            <a:ext cx="4737004" cy="57820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Plan It: Business Developer</a:t>
            </a:r>
            <a:endParaRPr sz="3600" dirty="0">
              <a:solidFill>
                <a:schemeClr val="accent5"/>
              </a:solidFill>
              <a:latin typeface="+mj-lt"/>
            </a:endParaRPr>
          </a:p>
        </p:txBody>
      </p:sp>
      <p:sp>
        <p:nvSpPr>
          <p:cNvPr id="756" name="Google Shape;756;p53"/>
          <p:cNvSpPr/>
          <p:nvPr/>
        </p:nvSpPr>
        <p:spPr>
          <a:xfrm flipH="1">
            <a:off x="-10" y="4781552"/>
            <a:ext cx="9515485" cy="682674"/>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1622725" y="4957424"/>
            <a:ext cx="860819" cy="174749"/>
          </a:xfrm>
          <a:custGeom>
            <a:avLst/>
            <a:gdLst/>
            <a:ahLst/>
            <a:cxnLst/>
            <a:rect l="l" t="t" r="r" b="b"/>
            <a:pathLst>
              <a:path w="4596" h="1308" extrusionOk="0">
                <a:moveTo>
                  <a:pt x="2299" y="58"/>
                </a:moveTo>
                <a:cubicBezTo>
                  <a:pt x="3513" y="58"/>
                  <a:pt x="4538" y="331"/>
                  <a:pt x="4538" y="654"/>
                </a:cubicBezTo>
                <a:cubicBezTo>
                  <a:pt x="4538" y="979"/>
                  <a:pt x="3513" y="1252"/>
                  <a:pt x="2299" y="1252"/>
                </a:cubicBezTo>
                <a:cubicBezTo>
                  <a:pt x="1084" y="1252"/>
                  <a:pt x="58" y="979"/>
                  <a:pt x="58" y="654"/>
                </a:cubicBezTo>
                <a:cubicBezTo>
                  <a:pt x="58" y="331"/>
                  <a:pt x="1084" y="58"/>
                  <a:pt x="2299" y="58"/>
                </a:cubicBezTo>
                <a:close/>
                <a:moveTo>
                  <a:pt x="2299" y="1"/>
                </a:moveTo>
                <a:cubicBezTo>
                  <a:pt x="1010" y="1"/>
                  <a:pt x="0" y="288"/>
                  <a:pt x="0" y="654"/>
                </a:cubicBezTo>
                <a:cubicBezTo>
                  <a:pt x="0" y="1021"/>
                  <a:pt x="1010" y="1308"/>
                  <a:pt x="2299" y="1308"/>
                </a:cubicBezTo>
                <a:cubicBezTo>
                  <a:pt x="3586" y="1308"/>
                  <a:pt x="4595" y="1021"/>
                  <a:pt x="4595" y="654"/>
                </a:cubicBezTo>
                <a:cubicBezTo>
                  <a:pt x="4595" y="288"/>
                  <a:pt x="3586"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2678325" y="5132175"/>
            <a:ext cx="400635" cy="20603"/>
          </a:xfrm>
          <a:custGeom>
            <a:avLst/>
            <a:gdLst/>
            <a:ahLst/>
            <a:cxnLst/>
            <a:rect l="l" t="t" r="r" b="b"/>
            <a:pathLst>
              <a:path w="2139" h="110" extrusionOk="0">
                <a:moveTo>
                  <a:pt x="2" y="1"/>
                </a:moveTo>
                <a:lnTo>
                  <a:pt x="0" y="58"/>
                </a:lnTo>
                <a:lnTo>
                  <a:pt x="2137" y="109"/>
                </a:lnTo>
                <a:lnTo>
                  <a:pt x="2138" y="54"/>
                </a:lnTo>
                <a:lnTo>
                  <a:pt x="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F3BADEB-5B54-A477-073A-0A37209CA9B0}"/>
              </a:ext>
            </a:extLst>
          </p:cNvPr>
          <p:cNvSpPr txBox="1"/>
          <p:nvPr/>
        </p:nvSpPr>
        <p:spPr>
          <a:xfrm>
            <a:off x="4296992" y="1002090"/>
            <a:ext cx="4448247" cy="3416320"/>
          </a:xfrm>
          <a:prstGeom prst="rect">
            <a:avLst/>
          </a:prstGeom>
          <a:noFill/>
        </p:spPr>
        <p:txBody>
          <a:bodyPr wrap="square" rtlCol="0">
            <a:spAutoFit/>
          </a:bodyPr>
          <a:lstStyle/>
          <a:p>
            <a:r>
              <a:rPr lang="en-US" sz="2400" dirty="0">
                <a:solidFill>
                  <a:schemeClr val="accent2"/>
                </a:solidFill>
                <a:latin typeface="+mn-lt"/>
              </a:rPr>
              <a:t>Average Salary: </a:t>
            </a:r>
            <a:r>
              <a:rPr lang="en-US" sz="2000" dirty="0">
                <a:solidFill>
                  <a:schemeClr val="tx1"/>
                </a:solidFill>
                <a:latin typeface="+mn-lt"/>
              </a:rPr>
              <a:t>$45,000 to $85,000 to $300,000+</a:t>
            </a:r>
          </a:p>
          <a:p>
            <a:r>
              <a:rPr lang="en-US" sz="2400" dirty="0">
                <a:solidFill>
                  <a:schemeClr val="accent2"/>
                </a:solidFill>
                <a:latin typeface="+mn-lt"/>
              </a:rPr>
              <a:t>Description: </a:t>
            </a:r>
            <a:r>
              <a:rPr lang="en-US" sz="2000" dirty="0">
                <a:solidFill>
                  <a:schemeClr val="tx1"/>
                </a:solidFill>
                <a:latin typeface="+mn-lt"/>
              </a:rPr>
              <a:t>Create and maintain relationships and seek out new business opportunities. The face of the construction-related company with an end goal to lead to more business</a:t>
            </a:r>
          </a:p>
          <a:p>
            <a:r>
              <a:rPr lang="en-US" sz="2400" dirty="0">
                <a:solidFill>
                  <a:schemeClr val="accent2"/>
                </a:solidFill>
                <a:latin typeface="+mn-lt"/>
              </a:rPr>
              <a:t>Education Options: </a:t>
            </a:r>
            <a:r>
              <a:rPr lang="en-US" sz="2000" dirty="0">
                <a:solidFill>
                  <a:schemeClr val="tx1"/>
                </a:solidFill>
                <a:latin typeface="+mn-lt"/>
              </a:rPr>
              <a:t>Bachelor’s degree is business, sometimes an MBA</a:t>
            </a:r>
          </a:p>
          <a:p>
            <a:r>
              <a:rPr lang="en-US" sz="2400" dirty="0">
                <a:solidFill>
                  <a:schemeClr val="accent2"/>
                </a:solidFill>
                <a:latin typeface="+mn-lt"/>
              </a:rPr>
              <a:t>Qualifications: </a:t>
            </a:r>
            <a:r>
              <a:rPr lang="en-US" sz="2000" dirty="0">
                <a:solidFill>
                  <a:schemeClr val="tx1"/>
                </a:solidFill>
                <a:latin typeface="+mn-lt"/>
              </a:rPr>
              <a:t>Creative, persuasive, problem solving,  spot trends and patterns, ability to perform under pressure, personable</a:t>
            </a:r>
          </a:p>
        </p:txBody>
      </p:sp>
      <p:pic>
        <p:nvPicPr>
          <p:cNvPr id="1028" name="Picture 4" descr="How to Become a Business Development Manager (BDM)">
            <a:extLst>
              <a:ext uri="{FF2B5EF4-FFF2-40B4-BE49-F238E27FC236}">
                <a16:creationId xmlns:a16="http://schemas.microsoft.com/office/drawing/2014/main" id="{A33E0C94-6DD8-9F26-9851-A14541860D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1" t="1" r="36685" b="220"/>
          <a:stretch/>
        </p:blipFill>
        <p:spPr bwMode="auto">
          <a:xfrm>
            <a:off x="254383" y="787638"/>
            <a:ext cx="3680663" cy="356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05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3"/>
          <p:cNvSpPr txBox="1">
            <a:spLocks noGrp="1"/>
          </p:cNvSpPr>
          <p:nvPr>
            <p:ph type="title"/>
          </p:nvPr>
        </p:nvSpPr>
        <p:spPr>
          <a:xfrm>
            <a:off x="4413871" y="281192"/>
            <a:ext cx="4076986" cy="54383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Plan It: Civil Engineer</a:t>
            </a:r>
            <a:endParaRPr sz="3600" dirty="0">
              <a:solidFill>
                <a:schemeClr val="accent5"/>
              </a:solidFill>
              <a:latin typeface="+mj-lt"/>
            </a:endParaRPr>
          </a:p>
        </p:txBody>
      </p:sp>
      <p:sp>
        <p:nvSpPr>
          <p:cNvPr id="756" name="Google Shape;756;p53"/>
          <p:cNvSpPr/>
          <p:nvPr/>
        </p:nvSpPr>
        <p:spPr>
          <a:xfrm flipH="1">
            <a:off x="-10" y="4781552"/>
            <a:ext cx="9515485" cy="682674"/>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1622725" y="4957424"/>
            <a:ext cx="860819" cy="174749"/>
          </a:xfrm>
          <a:custGeom>
            <a:avLst/>
            <a:gdLst/>
            <a:ahLst/>
            <a:cxnLst/>
            <a:rect l="l" t="t" r="r" b="b"/>
            <a:pathLst>
              <a:path w="4596" h="1308" extrusionOk="0">
                <a:moveTo>
                  <a:pt x="2299" y="58"/>
                </a:moveTo>
                <a:cubicBezTo>
                  <a:pt x="3513" y="58"/>
                  <a:pt x="4538" y="331"/>
                  <a:pt x="4538" y="654"/>
                </a:cubicBezTo>
                <a:cubicBezTo>
                  <a:pt x="4538" y="979"/>
                  <a:pt x="3513" y="1252"/>
                  <a:pt x="2299" y="1252"/>
                </a:cubicBezTo>
                <a:cubicBezTo>
                  <a:pt x="1084" y="1252"/>
                  <a:pt x="58" y="979"/>
                  <a:pt x="58" y="654"/>
                </a:cubicBezTo>
                <a:cubicBezTo>
                  <a:pt x="58" y="331"/>
                  <a:pt x="1084" y="58"/>
                  <a:pt x="2299" y="58"/>
                </a:cubicBezTo>
                <a:close/>
                <a:moveTo>
                  <a:pt x="2299" y="1"/>
                </a:moveTo>
                <a:cubicBezTo>
                  <a:pt x="1010" y="1"/>
                  <a:pt x="0" y="288"/>
                  <a:pt x="0" y="654"/>
                </a:cubicBezTo>
                <a:cubicBezTo>
                  <a:pt x="0" y="1021"/>
                  <a:pt x="1010" y="1308"/>
                  <a:pt x="2299" y="1308"/>
                </a:cubicBezTo>
                <a:cubicBezTo>
                  <a:pt x="3586" y="1308"/>
                  <a:pt x="4595" y="1021"/>
                  <a:pt x="4595" y="654"/>
                </a:cubicBezTo>
                <a:cubicBezTo>
                  <a:pt x="4595" y="288"/>
                  <a:pt x="3586"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2678325" y="5132175"/>
            <a:ext cx="400635" cy="20603"/>
          </a:xfrm>
          <a:custGeom>
            <a:avLst/>
            <a:gdLst/>
            <a:ahLst/>
            <a:cxnLst/>
            <a:rect l="l" t="t" r="r" b="b"/>
            <a:pathLst>
              <a:path w="2139" h="110" extrusionOk="0">
                <a:moveTo>
                  <a:pt x="2" y="1"/>
                </a:moveTo>
                <a:lnTo>
                  <a:pt x="0" y="58"/>
                </a:lnTo>
                <a:lnTo>
                  <a:pt x="2137" y="109"/>
                </a:lnTo>
                <a:lnTo>
                  <a:pt x="2138" y="54"/>
                </a:lnTo>
                <a:lnTo>
                  <a:pt x="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F3BADEB-5B54-A477-073A-0A37209CA9B0}"/>
              </a:ext>
            </a:extLst>
          </p:cNvPr>
          <p:cNvSpPr txBox="1"/>
          <p:nvPr/>
        </p:nvSpPr>
        <p:spPr>
          <a:xfrm>
            <a:off x="4296992" y="1002090"/>
            <a:ext cx="4578876" cy="3416320"/>
          </a:xfrm>
          <a:prstGeom prst="rect">
            <a:avLst/>
          </a:prstGeom>
          <a:noFill/>
        </p:spPr>
        <p:txBody>
          <a:bodyPr wrap="square" rtlCol="0">
            <a:spAutoFit/>
          </a:bodyPr>
          <a:lstStyle/>
          <a:p>
            <a:r>
              <a:rPr lang="en-US" sz="2400" dirty="0">
                <a:solidFill>
                  <a:schemeClr val="accent2"/>
                </a:solidFill>
                <a:latin typeface="+mn-lt"/>
              </a:rPr>
              <a:t>Average Salary: </a:t>
            </a:r>
            <a:r>
              <a:rPr lang="en-US" sz="2000" dirty="0">
                <a:solidFill>
                  <a:schemeClr val="tx1"/>
                </a:solidFill>
                <a:latin typeface="+mn-lt"/>
              </a:rPr>
              <a:t>$91,790</a:t>
            </a:r>
          </a:p>
          <a:p>
            <a:r>
              <a:rPr lang="en-US" sz="2400" dirty="0">
                <a:solidFill>
                  <a:schemeClr val="accent2"/>
                </a:solidFill>
                <a:latin typeface="+mn-lt"/>
              </a:rPr>
              <a:t>Description: </a:t>
            </a:r>
            <a:r>
              <a:rPr lang="en-US" sz="2000" dirty="0">
                <a:solidFill>
                  <a:schemeClr val="tx1"/>
                </a:solidFill>
                <a:latin typeface="+mn-lt"/>
              </a:rPr>
              <a:t>Design, construct, supervise, operate, and maintain large construction projects and systems including roads, buildings, airports, tunnels, dams, bridges, and systems for water supply and sewage treatment</a:t>
            </a:r>
          </a:p>
          <a:p>
            <a:r>
              <a:rPr lang="en-US" sz="2400" dirty="0">
                <a:solidFill>
                  <a:schemeClr val="accent2"/>
                </a:solidFill>
                <a:latin typeface="+mn-lt"/>
              </a:rPr>
              <a:t>Education Options: </a:t>
            </a:r>
            <a:r>
              <a:rPr lang="en-US" sz="2000" dirty="0">
                <a:solidFill>
                  <a:schemeClr val="tx1"/>
                </a:solidFill>
                <a:latin typeface="+mn-lt"/>
              </a:rPr>
              <a:t>Bachelor’s degree, Master’s degree, and Project Management Certification</a:t>
            </a:r>
          </a:p>
          <a:p>
            <a:r>
              <a:rPr lang="en-US" sz="2400" dirty="0">
                <a:solidFill>
                  <a:schemeClr val="accent2"/>
                </a:solidFill>
                <a:latin typeface="+mn-lt"/>
              </a:rPr>
              <a:t>Qualifications: </a:t>
            </a:r>
            <a:r>
              <a:rPr lang="en-US" sz="2000" dirty="0">
                <a:solidFill>
                  <a:schemeClr val="tx1"/>
                </a:solidFill>
                <a:latin typeface="+mn-lt"/>
              </a:rPr>
              <a:t>Problem solving, critical thinking, creativity</a:t>
            </a:r>
          </a:p>
        </p:txBody>
      </p:sp>
      <p:pic>
        <p:nvPicPr>
          <p:cNvPr id="4098" name="Picture 2">
            <a:extLst>
              <a:ext uri="{FF2B5EF4-FFF2-40B4-BE49-F238E27FC236}">
                <a16:creationId xmlns:a16="http://schemas.microsoft.com/office/drawing/2014/main" id="{CCBF8BE9-8C4A-377D-A879-E86DA2BA9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10" y="131030"/>
            <a:ext cx="3209847" cy="449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4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3"/>
          <p:cNvSpPr txBox="1">
            <a:spLocks noGrp="1"/>
          </p:cNvSpPr>
          <p:nvPr>
            <p:ph type="title"/>
          </p:nvPr>
        </p:nvSpPr>
        <p:spPr>
          <a:xfrm>
            <a:off x="4152613" y="414125"/>
            <a:ext cx="4737004" cy="57820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Plan It: Architect</a:t>
            </a:r>
            <a:endParaRPr sz="3600" dirty="0">
              <a:solidFill>
                <a:schemeClr val="accent5"/>
              </a:solidFill>
              <a:latin typeface="+mj-lt"/>
            </a:endParaRPr>
          </a:p>
        </p:txBody>
      </p:sp>
      <p:sp>
        <p:nvSpPr>
          <p:cNvPr id="756" name="Google Shape;756;p53"/>
          <p:cNvSpPr/>
          <p:nvPr/>
        </p:nvSpPr>
        <p:spPr>
          <a:xfrm flipH="1">
            <a:off x="-10" y="4781552"/>
            <a:ext cx="9515485" cy="682674"/>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1622725" y="4957424"/>
            <a:ext cx="860819" cy="174749"/>
          </a:xfrm>
          <a:custGeom>
            <a:avLst/>
            <a:gdLst/>
            <a:ahLst/>
            <a:cxnLst/>
            <a:rect l="l" t="t" r="r" b="b"/>
            <a:pathLst>
              <a:path w="4596" h="1308" extrusionOk="0">
                <a:moveTo>
                  <a:pt x="2299" y="58"/>
                </a:moveTo>
                <a:cubicBezTo>
                  <a:pt x="3513" y="58"/>
                  <a:pt x="4538" y="331"/>
                  <a:pt x="4538" y="654"/>
                </a:cubicBezTo>
                <a:cubicBezTo>
                  <a:pt x="4538" y="979"/>
                  <a:pt x="3513" y="1252"/>
                  <a:pt x="2299" y="1252"/>
                </a:cubicBezTo>
                <a:cubicBezTo>
                  <a:pt x="1084" y="1252"/>
                  <a:pt x="58" y="979"/>
                  <a:pt x="58" y="654"/>
                </a:cubicBezTo>
                <a:cubicBezTo>
                  <a:pt x="58" y="331"/>
                  <a:pt x="1084" y="58"/>
                  <a:pt x="2299" y="58"/>
                </a:cubicBezTo>
                <a:close/>
                <a:moveTo>
                  <a:pt x="2299" y="1"/>
                </a:moveTo>
                <a:cubicBezTo>
                  <a:pt x="1010" y="1"/>
                  <a:pt x="0" y="288"/>
                  <a:pt x="0" y="654"/>
                </a:cubicBezTo>
                <a:cubicBezTo>
                  <a:pt x="0" y="1021"/>
                  <a:pt x="1010" y="1308"/>
                  <a:pt x="2299" y="1308"/>
                </a:cubicBezTo>
                <a:cubicBezTo>
                  <a:pt x="3586" y="1308"/>
                  <a:pt x="4595" y="1021"/>
                  <a:pt x="4595" y="654"/>
                </a:cubicBezTo>
                <a:cubicBezTo>
                  <a:pt x="4595" y="288"/>
                  <a:pt x="3586"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2678325" y="5132175"/>
            <a:ext cx="400635" cy="20603"/>
          </a:xfrm>
          <a:custGeom>
            <a:avLst/>
            <a:gdLst/>
            <a:ahLst/>
            <a:cxnLst/>
            <a:rect l="l" t="t" r="r" b="b"/>
            <a:pathLst>
              <a:path w="2139" h="110" extrusionOk="0">
                <a:moveTo>
                  <a:pt x="2" y="1"/>
                </a:moveTo>
                <a:lnTo>
                  <a:pt x="0" y="58"/>
                </a:lnTo>
                <a:lnTo>
                  <a:pt x="2137" y="109"/>
                </a:lnTo>
                <a:lnTo>
                  <a:pt x="2138" y="54"/>
                </a:lnTo>
                <a:lnTo>
                  <a:pt x="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F3BADEB-5B54-A477-073A-0A37209CA9B0}"/>
              </a:ext>
            </a:extLst>
          </p:cNvPr>
          <p:cNvSpPr txBox="1"/>
          <p:nvPr/>
        </p:nvSpPr>
        <p:spPr>
          <a:xfrm>
            <a:off x="4296992" y="1002090"/>
            <a:ext cx="4448247" cy="3108543"/>
          </a:xfrm>
          <a:prstGeom prst="rect">
            <a:avLst/>
          </a:prstGeom>
          <a:noFill/>
        </p:spPr>
        <p:txBody>
          <a:bodyPr wrap="square" rtlCol="0">
            <a:spAutoFit/>
          </a:bodyPr>
          <a:lstStyle/>
          <a:p>
            <a:r>
              <a:rPr lang="en-US" sz="2400" dirty="0">
                <a:solidFill>
                  <a:schemeClr val="accent2"/>
                </a:solidFill>
                <a:latin typeface="+mn-lt"/>
              </a:rPr>
              <a:t>Average Salary: </a:t>
            </a:r>
            <a:r>
              <a:rPr lang="en-US" sz="2000" dirty="0">
                <a:solidFill>
                  <a:schemeClr val="tx1"/>
                </a:solidFill>
                <a:latin typeface="+mn-lt"/>
              </a:rPr>
              <a:t>$45,000 to $75,000 to $120,000+</a:t>
            </a:r>
          </a:p>
          <a:p>
            <a:r>
              <a:rPr lang="en-US" sz="2400" dirty="0">
                <a:solidFill>
                  <a:schemeClr val="accent2"/>
                </a:solidFill>
                <a:latin typeface="+mn-lt"/>
              </a:rPr>
              <a:t>Description: </a:t>
            </a:r>
            <a:r>
              <a:rPr lang="en-US" sz="2000" dirty="0">
                <a:solidFill>
                  <a:schemeClr val="tx1"/>
                </a:solidFill>
                <a:latin typeface="+mn-lt"/>
              </a:rPr>
              <a:t>Listen to client needs and desires and prepare drawings/specifications for final product. Responsible for final design and budget as well as the engineering and math needed</a:t>
            </a:r>
          </a:p>
          <a:p>
            <a:r>
              <a:rPr lang="en-US" sz="2400" dirty="0">
                <a:solidFill>
                  <a:schemeClr val="accent2"/>
                </a:solidFill>
                <a:latin typeface="+mn-lt"/>
              </a:rPr>
              <a:t>Education Options: </a:t>
            </a:r>
            <a:r>
              <a:rPr lang="en-US" sz="2000" dirty="0">
                <a:solidFill>
                  <a:schemeClr val="tx1"/>
                </a:solidFill>
                <a:latin typeface="+mn-lt"/>
              </a:rPr>
              <a:t>Bachelor’s degree</a:t>
            </a:r>
          </a:p>
          <a:p>
            <a:r>
              <a:rPr lang="en-US" sz="2400" dirty="0">
                <a:solidFill>
                  <a:schemeClr val="accent2"/>
                </a:solidFill>
                <a:latin typeface="+mn-lt"/>
              </a:rPr>
              <a:t>Qualifications: </a:t>
            </a:r>
            <a:r>
              <a:rPr lang="en-US" sz="2000" dirty="0">
                <a:solidFill>
                  <a:schemeClr val="tx1"/>
                </a:solidFill>
                <a:latin typeface="+mn-lt"/>
              </a:rPr>
              <a:t>Creative, problem solving,  good with technology, enjoys research and working with others, enjoys math, communication</a:t>
            </a:r>
          </a:p>
        </p:txBody>
      </p:sp>
      <p:pic>
        <p:nvPicPr>
          <p:cNvPr id="2050" name="Picture 2" descr="Architect: Occupations in Alberta - alis">
            <a:extLst>
              <a:ext uri="{FF2B5EF4-FFF2-40B4-BE49-F238E27FC236}">
                <a16:creationId xmlns:a16="http://schemas.microsoft.com/office/drawing/2014/main" id="{A118F815-8D8E-398D-5646-35D466EBCE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53" r="6127"/>
          <a:stretch/>
        </p:blipFill>
        <p:spPr bwMode="auto">
          <a:xfrm>
            <a:off x="217458" y="703228"/>
            <a:ext cx="3973716" cy="376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15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3"/>
          <p:cNvSpPr txBox="1">
            <a:spLocks noGrp="1"/>
          </p:cNvSpPr>
          <p:nvPr>
            <p:ph type="title"/>
          </p:nvPr>
        </p:nvSpPr>
        <p:spPr>
          <a:xfrm>
            <a:off x="4085902" y="377528"/>
            <a:ext cx="4895133" cy="57820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Build It: Structural Engineer</a:t>
            </a:r>
            <a:endParaRPr sz="3600" dirty="0">
              <a:solidFill>
                <a:schemeClr val="accent5"/>
              </a:solidFill>
              <a:latin typeface="+mj-lt"/>
            </a:endParaRPr>
          </a:p>
        </p:txBody>
      </p:sp>
      <p:sp>
        <p:nvSpPr>
          <p:cNvPr id="756" name="Google Shape;756;p53"/>
          <p:cNvSpPr/>
          <p:nvPr/>
        </p:nvSpPr>
        <p:spPr>
          <a:xfrm flipH="1">
            <a:off x="-10" y="4781552"/>
            <a:ext cx="9515485" cy="682674"/>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1622725" y="4957424"/>
            <a:ext cx="860819" cy="174749"/>
          </a:xfrm>
          <a:custGeom>
            <a:avLst/>
            <a:gdLst/>
            <a:ahLst/>
            <a:cxnLst/>
            <a:rect l="l" t="t" r="r" b="b"/>
            <a:pathLst>
              <a:path w="4596" h="1308" extrusionOk="0">
                <a:moveTo>
                  <a:pt x="2299" y="58"/>
                </a:moveTo>
                <a:cubicBezTo>
                  <a:pt x="3513" y="58"/>
                  <a:pt x="4538" y="331"/>
                  <a:pt x="4538" y="654"/>
                </a:cubicBezTo>
                <a:cubicBezTo>
                  <a:pt x="4538" y="979"/>
                  <a:pt x="3513" y="1252"/>
                  <a:pt x="2299" y="1252"/>
                </a:cubicBezTo>
                <a:cubicBezTo>
                  <a:pt x="1084" y="1252"/>
                  <a:pt x="58" y="979"/>
                  <a:pt x="58" y="654"/>
                </a:cubicBezTo>
                <a:cubicBezTo>
                  <a:pt x="58" y="331"/>
                  <a:pt x="1084" y="58"/>
                  <a:pt x="2299" y="58"/>
                </a:cubicBezTo>
                <a:close/>
                <a:moveTo>
                  <a:pt x="2299" y="1"/>
                </a:moveTo>
                <a:cubicBezTo>
                  <a:pt x="1010" y="1"/>
                  <a:pt x="0" y="288"/>
                  <a:pt x="0" y="654"/>
                </a:cubicBezTo>
                <a:cubicBezTo>
                  <a:pt x="0" y="1021"/>
                  <a:pt x="1010" y="1308"/>
                  <a:pt x="2299" y="1308"/>
                </a:cubicBezTo>
                <a:cubicBezTo>
                  <a:pt x="3586" y="1308"/>
                  <a:pt x="4595" y="1021"/>
                  <a:pt x="4595" y="654"/>
                </a:cubicBezTo>
                <a:cubicBezTo>
                  <a:pt x="4595" y="288"/>
                  <a:pt x="3586"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2678325" y="5132175"/>
            <a:ext cx="400635" cy="20603"/>
          </a:xfrm>
          <a:custGeom>
            <a:avLst/>
            <a:gdLst/>
            <a:ahLst/>
            <a:cxnLst/>
            <a:rect l="l" t="t" r="r" b="b"/>
            <a:pathLst>
              <a:path w="2139" h="110" extrusionOk="0">
                <a:moveTo>
                  <a:pt x="2" y="1"/>
                </a:moveTo>
                <a:lnTo>
                  <a:pt x="0" y="58"/>
                </a:lnTo>
                <a:lnTo>
                  <a:pt x="2137" y="109"/>
                </a:lnTo>
                <a:lnTo>
                  <a:pt x="2138" y="54"/>
                </a:lnTo>
                <a:lnTo>
                  <a:pt x="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F3BADEB-5B54-A477-073A-0A37209CA9B0}"/>
              </a:ext>
            </a:extLst>
          </p:cNvPr>
          <p:cNvSpPr txBox="1"/>
          <p:nvPr/>
        </p:nvSpPr>
        <p:spPr>
          <a:xfrm>
            <a:off x="4309344" y="1171366"/>
            <a:ext cx="4448247" cy="2800767"/>
          </a:xfrm>
          <a:prstGeom prst="rect">
            <a:avLst/>
          </a:prstGeom>
          <a:noFill/>
        </p:spPr>
        <p:txBody>
          <a:bodyPr wrap="square" rtlCol="0">
            <a:spAutoFit/>
          </a:bodyPr>
          <a:lstStyle/>
          <a:p>
            <a:r>
              <a:rPr lang="en-US" sz="2400" dirty="0">
                <a:solidFill>
                  <a:schemeClr val="accent2"/>
                </a:solidFill>
                <a:latin typeface="+mn-lt"/>
              </a:rPr>
              <a:t>Average Salary: </a:t>
            </a:r>
            <a:r>
              <a:rPr lang="en-US" sz="2000" dirty="0">
                <a:solidFill>
                  <a:schemeClr val="tx1"/>
                </a:solidFill>
                <a:latin typeface="+mn-lt"/>
              </a:rPr>
              <a:t>60,000 to $78,000 to $120,000+</a:t>
            </a:r>
          </a:p>
          <a:p>
            <a:r>
              <a:rPr lang="en-US" sz="2400" dirty="0">
                <a:solidFill>
                  <a:schemeClr val="accent2"/>
                </a:solidFill>
                <a:latin typeface="+mn-lt"/>
              </a:rPr>
              <a:t>Description: </a:t>
            </a:r>
            <a:r>
              <a:rPr lang="en-US" sz="2000" dirty="0">
                <a:solidFill>
                  <a:schemeClr val="tx1"/>
                </a:solidFill>
                <a:latin typeface="+mn-lt"/>
              </a:rPr>
              <a:t>Take the design from the architect and decide the best materials to use based on location and weather. Make sure the “bones” are appropriate for the environment and will keep standing.</a:t>
            </a:r>
          </a:p>
          <a:p>
            <a:r>
              <a:rPr lang="en-US" sz="2400" dirty="0">
                <a:solidFill>
                  <a:schemeClr val="accent2"/>
                </a:solidFill>
                <a:latin typeface="+mn-lt"/>
              </a:rPr>
              <a:t>Education Options: </a:t>
            </a:r>
            <a:r>
              <a:rPr lang="en-US" sz="2000" dirty="0">
                <a:solidFill>
                  <a:schemeClr val="tx1"/>
                </a:solidFill>
                <a:latin typeface="+mn-lt"/>
              </a:rPr>
              <a:t>Bachelor’s degree</a:t>
            </a:r>
          </a:p>
          <a:p>
            <a:r>
              <a:rPr lang="en-US" sz="2400" dirty="0">
                <a:solidFill>
                  <a:schemeClr val="accent2"/>
                </a:solidFill>
                <a:latin typeface="+mn-lt"/>
              </a:rPr>
              <a:t>Qualifications: </a:t>
            </a:r>
            <a:r>
              <a:rPr lang="en-US" sz="2000" dirty="0">
                <a:solidFill>
                  <a:schemeClr val="tx1"/>
                </a:solidFill>
                <a:latin typeface="+mn-lt"/>
              </a:rPr>
              <a:t>Creative, problem solving,  ability to find trends and patterns, research </a:t>
            </a:r>
          </a:p>
        </p:txBody>
      </p:sp>
      <p:sp>
        <p:nvSpPr>
          <p:cNvPr id="4" name="TextBox 3">
            <a:extLst>
              <a:ext uri="{FF2B5EF4-FFF2-40B4-BE49-F238E27FC236}">
                <a16:creationId xmlns:a16="http://schemas.microsoft.com/office/drawing/2014/main" id="{FDB952B8-6D49-AB92-A60C-3C497428B3AF}"/>
              </a:ext>
            </a:extLst>
          </p:cNvPr>
          <p:cNvSpPr txBox="1"/>
          <p:nvPr/>
        </p:nvSpPr>
        <p:spPr>
          <a:xfrm>
            <a:off x="5237389" y="4454256"/>
            <a:ext cx="2592161" cy="307777"/>
          </a:xfrm>
          <a:prstGeom prst="rect">
            <a:avLst/>
          </a:prstGeom>
          <a:noFill/>
        </p:spPr>
        <p:txBody>
          <a:bodyPr wrap="square">
            <a:spAutoFit/>
          </a:bodyPr>
          <a:lstStyle/>
          <a:p>
            <a:r>
              <a:rPr lang="en-US" sz="1400" b="0" i="0" u="sng" strike="noStrike" dirty="0">
                <a:solidFill>
                  <a:srgbClr val="0563C1"/>
                </a:solidFill>
                <a:effectLst/>
                <a:latin typeface="Calibri" panose="020F0502020204030204" pitchFamily="34" charset="0"/>
                <a:hlinkClick r:id="rId3"/>
              </a:rPr>
              <a:t>https://youtu.be/BQzERXpnP00</a:t>
            </a:r>
            <a:r>
              <a:rPr lang="en-US" sz="1400" b="0" i="0" dirty="0">
                <a:solidFill>
                  <a:srgbClr val="000000"/>
                </a:solidFill>
                <a:effectLst/>
                <a:latin typeface="Calibri" panose="020F0502020204030204" pitchFamily="34" charset="0"/>
              </a:rPr>
              <a:t> </a:t>
            </a:r>
            <a:endParaRPr lang="en-US" dirty="0"/>
          </a:p>
        </p:txBody>
      </p:sp>
      <p:pic>
        <p:nvPicPr>
          <p:cNvPr id="3074" name="Picture 2" descr="Hiring a Structural Engineer: A Full Guide | Modis US">
            <a:extLst>
              <a:ext uri="{FF2B5EF4-FFF2-40B4-BE49-F238E27FC236}">
                <a16:creationId xmlns:a16="http://schemas.microsoft.com/office/drawing/2014/main" id="{01A40046-DAB1-ABC7-3639-A075B360B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32" y="1131606"/>
            <a:ext cx="4048639" cy="305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2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3"/>
          <p:cNvSpPr txBox="1">
            <a:spLocks noGrp="1"/>
          </p:cNvSpPr>
          <p:nvPr>
            <p:ph type="title"/>
          </p:nvPr>
        </p:nvSpPr>
        <p:spPr>
          <a:xfrm>
            <a:off x="4413871" y="281192"/>
            <a:ext cx="4076986" cy="54383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Build It: Welder</a:t>
            </a:r>
            <a:endParaRPr sz="3600" dirty="0">
              <a:solidFill>
                <a:schemeClr val="accent5"/>
              </a:solidFill>
              <a:latin typeface="+mj-lt"/>
            </a:endParaRPr>
          </a:p>
        </p:txBody>
      </p:sp>
      <p:sp>
        <p:nvSpPr>
          <p:cNvPr id="756" name="Google Shape;756;p53"/>
          <p:cNvSpPr/>
          <p:nvPr/>
        </p:nvSpPr>
        <p:spPr>
          <a:xfrm flipH="1">
            <a:off x="-10" y="4781552"/>
            <a:ext cx="9515485" cy="682674"/>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1622725" y="4957424"/>
            <a:ext cx="860819" cy="174749"/>
          </a:xfrm>
          <a:custGeom>
            <a:avLst/>
            <a:gdLst/>
            <a:ahLst/>
            <a:cxnLst/>
            <a:rect l="l" t="t" r="r" b="b"/>
            <a:pathLst>
              <a:path w="4596" h="1308" extrusionOk="0">
                <a:moveTo>
                  <a:pt x="2299" y="58"/>
                </a:moveTo>
                <a:cubicBezTo>
                  <a:pt x="3513" y="58"/>
                  <a:pt x="4538" y="331"/>
                  <a:pt x="4538" y="654"/>
                </a:cubicBezTo>
                <a:cubicBezTo>
                  <a:pt x="4538" y="979"/>
                  <a:pt x="3513" y="1252"/>
                  <a:pt x="2299" y="1252"/>
                </a:cubicBezTo>
                <a:cubicBezTo>
                  <a:pt x="1084" y="1252"/>
                  <a:pt x="58" y="979"/>
                  <a:pt x="58" y="654"/>
                </a:cubicBezTo>
                <a:cubicBezTo>
                  <a:pt x="58" y="331"/>
                  <a:pt x="1084" y="58"/>
                  <a:pt x="2299" y="58"/>
                </a:cubicBezTo>
                <a:close/>
                <a:moveTo>
                  <a:pt x="2299" y="1"/>
                </a:moveTo>
                <a:cubicBezTo>
                  <a:pt x="1010" y="1"/>
                  <a:pt x="0" y="288"/>
                  <a:pt x="0" y="654"/>
                </a:cubicBezTo>
                <a:cubicBezTo>
                  <a:pt x="0" y="1021"/>
                  <a:pt x="1010" y="1308"/>
                  <a:pt x="2299" y="1308"/>
                </a:cubicBezTo>
                <a:cubicBezTo>
                  <a:pt x="3586" y="1308"/>
                  <a:pt x="4595" y="1021"/>
                  <a:pt x="4595" y="654"/>
                </a:cubicBezTo>
                <a:cubicBezTo>
                  <a:pt x="4595" y="288"/>
                  <a:pt x="3586"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2678325" y="5132175"/>
            <a:ext cx="400635" cy="20603"/>
          </a:xfrm>
          <a:custGeom>
            <a:avLst/>
            <a:gdLst/>
            <a:ahLst/>
            <a:cxnLst/>
            <a:rect l="l" t="t" r="r" b="b"/>
            <a:pathLst>
              <a:path w="2139" h="110" extrusionOk="0">
                <a:moveTo>
                  <a:pt x="2" y="1"/>
                </a:moveTo>
                <a:lnTo>
                  <a:pt x="0" y="58"/>
                </a:lnTo>
                <a:lnTo>
                  <a:pt x="2137" y="109"/>
                </a:lnTo>
                <a:lnTo>
                  <a:pt x="2138" y="54"/>
                </a:lnTo>
                <a:lnTo>
                  <a:pt x="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F3BADEB-5B54-A477-073A-0A37209CA9B0}"/>
              </a:ext>
            </a:extLst>
          </p:cNvPr>
          <p:cNvSpPr txBox="1"/>
          <p:nvPr/>
        </p:nvSpPr>
        <p:spPr>
          <a:xfrm>
            <a:off x="4296992" y="1002090"/>
            <a:ext cx="4448247" cy="3416320"/>
          </a:xfrm>
          <a:prstGeom prst="rect">
            <a:avLst/>
          </a:prstGeom>
          <a:noFill/>
        </p:spPr>
        <p:txBody>
          <a:bodyPr wrap="square" rtlCol="0">
            <a:spAutoFit/>
          </a:bodyPr>
          <a:lstStyle/>
          <a:p>
            <a:r>
              <a:rPr lang="en-US" sz="2400" dirty="0">
                <a:solidFill>
                  <a:schemeClr val="accent2"/>
                </a:solidFill>
                <a:latin typeface="+mn-lt"/>
              </a:rPr>
              <a:t>Average Salary: </a:t>
            </a:r>
            <a:r>
              <a:rPr lang="en-US" sz="2000" dirty="0">
                <a:solidFill>
                  <a:schemeClr val="tx1"/>
                </a:solidFill>
                <a:latin typeface="+mn-lt"/>
              </a:rPr>
              <a:t>$71,067</a:t>
            </a:r>
          </a:p>
          <a:p>
            <a:r>
              <a:rPr lang="en-US" sz="2400" dirty="0">
                <a:solidFill>
                  <a:schemeClr val="accent2"/>
                </a:solidFill>
                <a:latin typeface="+mn-lt"/>
              </a:rPr>
              <a:t>Description: </a:t>
            </a:r>
            <a:r>
              <a:rPr lang="en-US" sz="2000" dirty="0">
                <a:solidFill>
                  <a:schemeClr val="tx1"/>
                </a:solidFill>
                <a:latin typeface="+mn-lt"/>
              </a:rPr>
              <a:t>Join objects together by applying heat or pressure; knowledge of welding principals and metals; use blueprints and drawings to build</a:t>
            </a:r>
          </a:p>
          <a:p>
            <a:r>
              <a:rPr lang="en-US" sz="2400" dirty="0">
                <a:solidFill>
                  <a:schemeClr val="accent2"/>
                </a:solidFill>
                <a:latin typeface="+mn-lt"/>
              </a:rPr>
              <a:t>Education Options: </a:t>
            </a:r>
            <a:r>
              <a:rPr lang="en-US" sz="2000" dirty="0">
                <a:solidFill>
                  <a:schemeClr val="tx1"/>
                </a:solidFill>
                <a:latin typeface="+mn-lt"/>
              </a:rPr>
              <a:t>Technical School, Community College, Registered Apprenticeship Program, and Industry Training Program</a:t>
            </a:r>
          </a:p>
          <a:p>
            <a:r>
              <a:rPr lang="en-US" sz="2400" dirty="0">
                <a:solidFill>
                  <a:schemeClr val="accent2"/>
                </a:solidFill>
                <a:latin typeface="+mn-lt"/>
              </a:rPr>
              <a:t>Qualifications: </a:t>
            </a:r>
            <a:r>
              <a:rPr lang="en-US" sz="2000" dirty="0">
                <a:solidFill>
                  <a:schemeClr val="tx1"/>
                </a:solidFill>
                <a:latin typeface="+mn-lt"/>
              </a:rPr>
              <a:t>Attention to detail, manual dexterity, coordination, ability to read blueprints and drawings</a:t>
            </a:r>
          </a:p>
        </p:txBody>
      </p:sp>
      <p:pic>
        <p:nvPicPr>
          <p:cNvPr id="1026" name="Picture 2">
            <a:extLst>
              <a:ext uri="{FF2B5EF4-FFF2-40B4-BE49-F238E27FC236}">
                <a16:creationId xmlns:a16="http://schemas.microsoft.com/office/drawing/2014/main" id="{D56426C7-EE4F-7B8A-577D-E24605FA0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73" y="176214"/>
            <a:ext cx="3115522" cy="43622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B952B8-6D49-AB92-A60C-3C497428B3AF}"/>
              </a:ext>
            </a:extLst>
          </p:cNvPr>
          <p:cNvSpPr txBox="1"/>
          <p:nvPr/>
        </p:nvSpPr>
        <p:spPr>
          <a:xfrm>
            <a:off x="5237389" y="4454256"/>
            <a:ext cx="2592161" cy="307777"/>
          </a:xfrm>
          <a:prstGeom prst="rect">
            <a:avLst/>
          </a:prstGeom>
          <a:noFill/>
        </p:spPr>
        <p:txBody>
          <a:bodyPr wrap="square">
            <a:spAutoFit/>
          </a:bodyPr>
          <a:lstStyle/>
          <a:p>
            <a:r>
              <a:rPr lang="en-US" sz="1400" b="0" i="0" u="sng" strike="noStrike" dirty="0">
                <a:solidFill>
                  <a:srgbClr val="0563C1"/>
                </a:solidFill>
                <a:effectLst/>
                <a:latin typeface="Calibri" panose="020F0502020204030204" pitchFamily="34" charset="0"/>
                <a:hlinkClick r:id="rId4"/>
              </a:rPr>
              <a:t>https://youtu.be/BQzERXpnP00</a:t>
            </a:r>
            <a:r>
              <a:rPr lang="en-US" sz="1400" b="0" i="0" dirty="0">
                <a:solidFill>
                  <a:srgbClr val="000000"/>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251562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3"/>
          <p:cNvSpPr txBox="1">
            <a:spLocks noGrp="1"/>
          </p:cNvSpPr>
          <p:nvPr>
            <p:ph type="title"/>
          </p:nvPr>
        </p:nvSpPr>
        <p:spPr>
          <a:xfrm>
            <a:off x="4413871" y="281192"/>
            <a:ext cx="4076986" cy="54383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600" dirty="0">
                <a:solidFill>
                  <a:schemeClr val="accent5"/>
                </a:solidFill>
                <a:latin typeface="+mj-lt"/>
              </a:rPr>
              <a:t>Build It: Ironworker</a:t>
            </a:r>
            <a:endParaRPr sz="3600" dirty="0">
              <a:solidFill>
                <a:schemeClr val="accent5"/>
              </a:solidFill>
              <a:latin typeface="+mj-lt"/>
            </a:endParaRPr>
          </a:p>
        </p:txBody>
      </p:sp>
      <p:sp>
        <p:nvSpPr>
          <p:cNvPr id="756" name="Google Shape;756;p53"/>
          <p:cNvSpPr/>
          <p:nvPr/>
        </p:nvSpPr>
        <p:spPr>
          <a:xfrm flipH="1">
            <a:off x="-10" y="4781552"/>
            <a:ext cx="9515485" cy="682674"/>
          </a:xfrm>
          <a:custGeom>
            <a:avLst/>
            <a:gdLst/>
            <a:ahLst/>
            <a:cxnLst/>
            <a:rect l="l" t="t" r="r" b="b"/>
            <a:pathLst>
              <a:path w="78095" h="15866" extrusionOk="0">
                <a:moveTo>
                  <a:pt x="78095" y="0"/>
                </a:moveTo>
                <a:lnTo>
                  <a:pt x="51968" y="2483"/>
                </a:lnTo>
                <a:lnTo>
                  <a:pt x="51583" y="2521"/>
                </a:lnTo>
                <a:lnTo>
                  <a:pt x="51372" y="2541"/>
                </a:lnTo>
                <a:lnTo>
                  <a:pt x="49495" y="2719"/>
                </a:lnTo>
                <a:lnTo>
                  <a:pt x="12179" y="6266"/>
                </a:lnTo>
                <a:lnTo>
                  <a:pt x="7017" y="6757"/>
                </a:lnTo>
                <a:lnTo>
                  <a:pt x="6983" y="6760"/>
                </a:lnTo>
                <a:lnTo>
                  <a:pt x="5601" y="6892"/>
                </a:lnTo>
                <a:lnTo>
                  <a:pt x="0" y="7423"/>
                </a:lnTo>
                <a:lnTo>
                  <a:pt x="0" y="15865"/>
                </a:lnTo>
                <a:lnTo>
                  <a:pt x="78095" y="15865"/>
                </a:lnTo>
                <a:lnTo>
                  <a:pt x="78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1622725" y="4957424"/>
            <a:ext cx="860819" cy="174749"/>
          </a:xfrm>
          <a:custGeom>
            <a:avLst/>
            <a:gdLst/>
            <a:ahLst/>
            <a:cxnLst/>
            <a:rect l="l" t="t" r="r" b="b"/>
            <a:pathLst>
              <a:path w="4596" h="1308" extrusionOk="0">
                <a:moveTo>
                  <a:pt x="2299" y="58"/>
                </a:moveTo>
                <a:cubicBezTo>
                  <a:pt x="3513" y="58"/>
                  <a:pt x="4538" y="331"/>
                  <a:pt x="4538" y="654"/>
                </a:cubicBezTo>
                <a:cubicBezTo>
                  <a:pt x="4538" y="979"/>
                  <a:pt x="3513" y="1252"/>
                  <a:pt x="2299" y="1252"/>
                </a:cubicBezTo>
                <a:cubicBezTo>
                  <a:pt x="1084" y="1252"/>
                  <a:pt x="58" y="979"/>
                  <a:pt x="58" y="654"/>
                </a:cubicBezTo>
                <a:cubicBezTo>
                  <a:pt x="58" y="331"/>
                  <a:pt x="1084" y="58"/>
                  <a:pt x="2299" y="58"/>
                </a:cubicBezTo>
                <a:close/>
                <a:moveTo>
                  <a:pt x="2299" y="1"/>
                </a:moveTo>
                <a:cubicBezTo>
                  <a:pt x="1010" y="1"/>
                  <a:pt x="0" y="288"/>
                  <a:pt x="0" y="654"/>
                </a:cubicBezTo>
                <a:cubicBezTo>
                  <a:pt x="0" y="1021"/>
                  <a:pt x="1010" y="1308"/>
                  <a:pt x="2299" y="1308"/>
                </a:cubicBezTo>
                <a:cubicBezTo>
                  <a:pt x="3586" y="1308"/>
                  <a:pt x="4595" y="1021"/>
                  <a:pt x="4595" y="654"/>
                </a:cubicBezTo>
                <a:cubicBezTo>
                  <a:pt x="4595" y="288"/>
                  <a:pt x="3586"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2678325" y="5132175"/>
            <a:ext cx="400635" cy="20603"/>
          </a:xfrm>
          <a:custGeom>
            <a:avLst/>
            <a:gdLst/>
            <a:ahLst/>
            <a:cxnLst/>
            <a:rect l="l" t="t" r="r" b="b"/>
            <a:pathLst>
              <a:path w="2139" h="110" extrusionOk="0">
                <a:moveTo>
                  <a:pt x="2" y="1"/>
                </a:moveTo>
                <a:lnTo>
                  <a:pt x="0" y="58"/>
                </a:lnTo>
                <a:lnTo>
                  <a:pt x="2137" y="109"/>
                </a:lnTo>
                <a:lnTo>
                  <a:pt x="2138" y="54"/>
                </a:lnTo>
                <a:lnTo>
                  <a:pt x="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F3BADEB-5B54-A477-073A-0A37209CA9B0}"/>
              </a:ext>
            </a:extLst>
          </p:cNvPr>
          <p:cNvSpPr txBox="1"/>
          <p:nvPr/>
        </p:nvSpPr>
        <p:spPr>
          <a:xfrm>
            <a:off x="4296992" y="1002090"/>
            <a:ext cx="4448247" cy="3416320"/>
          </a:xfrm>
          <a:prstGeom prst="rect">
            <a:avLst/>
          </a:prstGeom>
          <a:noFill/>
        </p:spPr>
        <p:txBody>
          <a:bodyPr wrap="square" rtlCol="0">
            <a:spAutoFit/>
          </a:bodyPr>
          <a:lstStyle/>
          <a:p>
            <a:r>
              <a:rPr lang="en-US" sz="2400" dirty="0">
                <a:solidFill>
                  <a:schemeClr val="accent2"/>
                </a:solidFill>
                <a:latin typeface="+mn-lt"/>
              </a:rPr>
              <a:t>Average Salary: </a:t>
            </a:r>
            <a:r>
              <a:rPr lang="en-US" sz="2000" dirty="0">
                <a:solidFill>
                  <a:schemeClr val="tx1"/>
                </a:solidFill>
                <a:latin typeface="+mn-lt"/>
              </a:rPr>
              <a:t>$60,060</a:t>
            </a:r>
          </a:p>
          <a:p>
            <a:r>
              <a:rPr lang="en-US" sz="2400" dirty="0">
                <a:solidFill>
                  <a:schemeClr val="accent2"/>
                </a:solidFill>
                <a:latin typeface="+mn-lt"/>
              </a:rPr>
              <a:t>Description: </a:t>
            </a:r>
            <a:r>
              <a:rPr lang="en-US" sz="2000" dirty="0">
                <a:solidFill>
                  <a:schemeClr val="tx1"/>
                </a:solidFill>
                <a:latin typeface="+mn-lt"/>
              </a:rPr>
              <a:t>Place and install iron or steel girders, columns, and other construction materials to form structures</a:t>
            </a:r>
          </a:p>
          <a:p>
            <a:r>
              <a:rPr lang="en-US" sz="2400" dirty="0">
                <a:solidFill>
                  <a:schemeClr val="accent2"/>
                </a:solidFill>
                <a:latin typeface="+mn-lt"/>
              </a:rPr>
              <a:t>Education Options: </a:t>
            </a:r>
            <a:r>
              <a:rPr lang="en-US" sz="2000" dirty="0">
                <a:solidFill>
                  <a:schemeClr val="tx1"/>
                </a:solidFill>
                <a:latin typeface="+mn-lt"/>
              </a:rPr>
              <a:t>Technical School, Community College, Registered Apprenticeship Program, and Industry Training Program</a:t>
            </a:r>
          </a:p>
          <a:p>
            <a:r>
              <a:rPr lang="en-US" sz="2400" dirty="0">
                <a:solidFill>
                  <a:schemeClr val="accent2"/>
                </a:solidFill>
                <a:latin typeface="+mn-lt"/>
              </a:rPr>
              <a:t>Qualifications: </a:t>
            </a:r>
            <a:r>
              <a:rPr lang="en-US" sz="2000" dirty="0">
                <a:solidFill>
                  <a:schemeClr val="tx1"/>
                </a:solidFill>
                <a:latin typeface="+mn-lt"/>
              </a:rPr>
              <a:t>Attention to detail, physical dexterity, coordination, good balance and agility, mechanical and mathematic aptitude</a:t>
            </a:r>
          </a:p>
        </p:txBody>
      </p:sp>
      <p:pic>
        <p:nvPicPr>
          <p:cNvPr id="2050" name="Picture 2">
            <a:extLst>
              <a:ext uri="{FF2B5EF4-FFF2-40B4-BE49-F238E27FC236}">
                <a16:creationId xmlns:a16="http://schemas.microsoft.com/office/drawing/2014/main" id="{7BE75522-2CB2-45AC-27A5-D4B35AE83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11" y="213130"/>
            <a:ext cx="3084246" cy="43184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2BE125-3F29-4491-7F3E-B060CCBF9C67}"/>
              </a:ext>
            </a:extLst>
          </p:cNvPr>
          <p:cNvSpPr txBox="1"/>
          <p:nvPr/>
        </p:nvSpPr>
        <p:spPr>
          <a:xfrm>
            <a:off x="5217515" y="4478198"/>
            <a:ext cx="2469697" cy="307777"/>
          </a:xfrm>
          <a:prstGeom prst="rect">
            <a:avLst/>
          </a:prstGeom>
          <a:noFill/>
        </p:spPr>
        <p:txBody>
          <a:bodyPr wrap="square">
            <a:spAutoFit/>
          </a:bodyPr>
          <a:lstStyle/>
          <a:p>
            <a:r>
              <a:rPr lang="en-US" sz="1400" b="0" i="0" u="sng" strike="noStrike" dirty="0">
                <a:solidFill>
                  <a:srgbClr val="0563C1"/>
                </a:solidFill>
                <a:effectLst/>
                <a:latin typeface="Calibri" panose="020F0502020204030204" pitchFamily="34" charset="0"/>
                <a:hlinkClick r:id="rId4"/>
              </a:rPr>
              <a:t>https://youtu.be/ELeycZxidWY</a:t>
            </a:r>
            <a:r>
              <a:rPr lang="en-US" sz="1400" b="0" i="0" dirty="0">
                <a:solidFill>
                  <a:srgbClr val="000000"/>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186372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3"/>
          <p:cNvSpPr/>
          <p:nvPr/>
        </p:nvSpPr>
        <p:spPr>
          <a:xfrm>
            <a:off x="457332" y="732999"/>
            <a:ext cx="5233527" cy="2604147"/>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476" name="Google Shape;476;p43"/>
          <p:cNvSpPr txBox="1">
            <a:spLocks noGrp="1"/>
          </p:cNvSpPr>
          <p:nvPr>
            <p:ph type="title"/>
          </p:nvPr>
        </p:nvSpPr>
        <p:spPr>
          <a:xfrm>
            <a:off x="278369" y="867125"/>
            <a:ext cx="5232837" cy="688200"/>
          </a:xfrm>
          <a:prstGeom prst="rect">
            <a:avLst/>
          </a:prstGeom>
        </p:spPr>
        <p:txBody>
          <a:bodyPr spcFirstLastPara="1" wrap="square" lIns="0" tIns="0" rIns="0" bIns="0" anchor="t" anchorCtr="0">
            <a:noAutofit/>
          </a:bodyPr>
          <a:lstStyle/>
          <a:p>
            <a:r>
              <a:rPr lang="en-US">
                <a:solidFill>
                  <a:schemeClr val="accent5"/>
                </a:solidFill>
                <a:latin typeface="Acumin Pro Condensed Black"/>
              </a:rPr>
              <a:t>Wrap Up</a:t>
            </a:r>
          </a:p>
        </p:txBody>
      </p:sp>
      <p:grpSp>
        <p:nvGrpSpPr>
          <p:cNvPr id="477" name="Google Shape;477;p43"/>
          <p:cNvGrpSpPr/>
          <p:nvPr/>
        </p:nvGrpSpPr>
        <p:grpSpPr>
          <a:xfrm>
            <a:off x="5003375" y="3023525"/>
            <a:ext cx="1226100" cy="2119952"/>
            <a:chOff x="5003375" y="3023525"/>
            <a:chExt cx="1226100" cy="2119952"/>
          </a:xfrm>
        </p:grpSpPr>
        <p:sp>
          <p:nvSpPr>
            <p:cNvPr id="478" name="Google Shape;478;p43"/>
            <p:cNvSpPr/>
            <p:nvPr/>
          </p:nvSpPr>
          <p:spPr>
            <a:xfrm>
              <a:off x="5003375" y="4967678"/>
              <a:ext cx="1226100" cy="1758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 name="Google Shape;479;p43"/>
            <p:cNvPicPr preferRelativeResize="0"/>
            <p:nvPr/>
          </p:nvPicPr>
          <p:blipFill>
            <a:blip r:embed="rId3">
              <a:alphaModFix/>
            </a:blip>
            <a:stretch>
              <a:fillRect/>
            </a:stretch>
          </p:blipFill>
          <p:spPr>
            <a:xfrm>
              <a:off x="5242473" y="3023525"/>
              <a:ext cx="748008" cy="2060093"/>
            </a:xfrm>
            <a:prstGeom prst="rect">
              <a:avLst/>
            </a:prstGeom>
            <a:noFill/>
            <a:ln>
              <a:noFill/>
            </a:ln>
          </p:spPr>
        </p:pic>
      </p:grpSp>
      <p:sp>
        <p:nvSpPr>
          <p:cNvPr id="480" name="Google Shape;480;p43"/>
          <p:cNvSpPr/>
          <p:nvPr/>
        </p:nvSpPr>
        <p:spPr>
          <a:xfrm>
            <a:off x="5990463" y="115986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 name="Google Shape;481;p43"/>
          <p:cNvPicPr preferRelativeResize="0"/>
          <p:nvPr/>
        </p:nvPicPr>
        <p:blipFill>
          <a:blip r:embed="rId4">
            <a:alphaModFix/>
          </a:blip>
          <a:stretch>
            <a:fillRect/>
          </a:stretch>
        </p:blipFill>
        <p:spPr>
          <a:xfrm flipH="1">
            <a:off x="-94500" y="2119750"/>
            <a:ext cx="2841451" cy="3425125"/>
          </a:xfrm>
          <a:prstGeom prst="rect">
            <a:avLst/>
          </a:prstGeom>
          <a:noFill/>
          <a:ln>
            <a:noFill/>
          </a:ln>
        </p:spPr>
      </p:pic>
      <p:sp>
        <p:nvSpPr>
          <p:cNvPr id="482" name="Google Shape;482;p43"/>
          <p:cNvSpPr txBox="1">
            <a:spLocks noGrp="1"/>
          </p:cNvSpPr>
          <p:nvPr>
            <p:ph type="subTitle" idx="1"/>
          </p:nvPr>
        </p:nvSpPr>
        <p:spPr>
          <a:xfrm>
            <a:off x="930728" y="1555325"/>
            <a:ext cx="4430031" cy="1652342"/>
          </a:xfrm>
          <a:prstGeom prst="rect">
            <a:avLst/>
          </a:prstGeom>
        </p:spPr>
        <p:txBody>
          <a:bodyPr spcFirstLastPara="1" wrap="square" lIns="0" tIns="0" rIns="0" bIns="0" anchor="t" anchorCtr="0">
            <a:noAutofit/>
          </a:bodyPr>
          <a:lstStyle/>
          <a:p>
            <a:pPr marL="285750" indent="-285750" algn="l">
              <a:buFont typeface="Arial" panose="020B0604020202020204" pitchFamily="34" charset="0"/>
              <a:buChar char="•"/>
            </a:pPr>
            <a:r>
              <a:rPr lang="en" sz="2000" dirty="0">
                <a:latin typeface="Myriad Pro Cond"/>
              </a:rPr>
              <a:t>How much fun did you have today?</a:t>
            </a:r>
          </a:p>
          <a:p>
            <a:pPr marL="285750" indent="-285750" algn="l">
              <a:buFont typeface="Arial" panose="020B0604020202020204" pitchFamily="34" charset="0"/>
              <a:buChar char="•"/>
            </a:pPr>
            <a:r>
              <a:rPr lang="en" sz="2000" dirty="0">
                <a:latin typeface="Myriad Pro Cond"/>
              </a:rPr>
              <a:t>How much fun was the club overall?</a:t>
            </a:r>
          </a:p>
          <a:p>
            <a:pPr marL="285750" indent="-285750" algn="l">
              <a:buFont typeface="Arial" panose="020B0604020202020204" pitchFamily="34" charset="0"/>
              <a:buChar char="•"/>
            </a:pPr>
            <a:r>
              <a:rPr lang="en" sz="2000" dirty="0">
                <a:latin typeface="Myriad Pro Cond"/>
              </a:rPr>
              <a:t>What was your favorite project?</a:t>
            </a:r>
          </a:p>
          <a:p>
            <a:pPr marL="285750" indent="-285750" algn="l">
              <a:buFont typeface="Arial" panose="020B0604020202020204" pitchFamily="34" charset="0"/>
              <a:buChar char="•"/>
            </a:pPr>
            <a:r>
              <a:rPr lang="en" sz="2000" dirty="0">
                <a:latin typeface="Myriad Pro Cond"/>
              </a:rPr>
              <a:t>Would you do construction club again?</a:t>
            </a:r>
          </a:p>
          <a:p>
            <a:pPr marL="285750" indent="-285750" algn="l">
              <a:buFont typeface="Arial" panose="020B0604020202020204" pitchFamily="34" charset="0"/>
              <a:buChar char="•"/>
            </a:pPr>
            <a:r>
              <a:rPr lang="en" sz="2000" dirty="0">
                <a:latin typeface="Myriad Pro Cond"/>
              </a:rPr>
              <a:t>What would make construction club better?</a:t>
            </a:r>
          </a:p>
          <a:p>
            <a:pPr marL="0" indent="0" algn="l"/>
            <a:endParaRPr lang="en" dirty="0"/>
          </a:p>
        </p:txBody>
      </p:sp>
      <p:sp>
        <p:nvSpPr>
          <p:cNvPr id="3" name="TextBox 2">
            <a:extLst>
              <a:ext uri="{FF2B5EF4-FFF2-40B4-BE49-F238E27FC236}">
                <a16:creationId xmlns:a16="http://schemas.microsoft.com/office/drawing/2014/main" id="{55614EAD-DA18-FC6B-6475-A313FF8F61CD}"/>
              </a:ext>
            </a:extLst>
          </p:cNvPr>
          <p:cNvSpPr txBox="1"/>
          <p:nvPr/>
        </p:nvSpPr>
        <p:spPr>
          <a:xfrm>
            <a:off x="996902" y="4410501"/>
            <a:ext cx="4193865" cy="923330"/>
          </a:xfrm>
          <a:prstGeom prst="rect">
            <a:avLst/>
          </a:prstGeom>
          <a:noFill/>
        </p:spPr>
        <p:txBody>
          <a:bodyPr wrap="square" rtlCol="0">
            <a:spAutoFit/>
          </a:bodyPr>
          <a:lstStyle/>
          <a:p>
            <a:r>
              <a:rPr lang="en-US" sz="2000" dirty="0">
                <a:solidFill>
                  <a:schemeClr val="accent5"/>
                </a:solidFill>
                <a:latin typeface="+mn-lt"/>
              </a:rPr>
              <a:t>Google form:</a:t>
            </a:r>
          </a:p>
          <a:p>
            <a:r>
              <a:rPr lang="en-US" sz="2000" dirty="0">
                <a:solidFill>
                  <a:schemeClr val="accent5"/>
                </a:solidFill>
                <a:latin typeface="+mn-lt"/>
                <a:hlinkClick r:id="rId5">
                  <a:extLst>
                    <a:ext uri="{A12FA001-AC4F-418D-AE19-62706E023703}">
                      <ahyp:hlinkClr xmlns:ahyp="http://schemas.microsoft.com/office/drawing/2018/hyperlinkcolor" val="tx"/>
                    </a:ext>
                  </a:extLst>
                </a:hlinkClick>
              </a:rPr>
              <a:t>https://forms.gle/as4Eq5pJfu1kpwTR9</a:t>
            </a:r>
            <a:endParaRPr lang="en-US" sz="2000" dirty="0">
              <a:solidFill>
                <a:schemeClr val="accent5"/>
              </a:solidFill>
              <a:latin typeface="+mn-lt"/>
            </a:endParaRPr>
          </a:p>
          <a:p>
            <a:endParaRPr lang="en-US" dirty="0"/>
          </a:p>
        </p:txBody>
      </p:sp>
      <p:pic>
        <p:nvPicPr>
          <p:cNvPr id="2" name="Picture 3">
            <a:extLst>
              <a:ext uri="{FF2B5EF4-FFF2-40B4-BE49-F238E27FC236}">
                <a16:creationId xmlns:a16="http://schemas.microsoft.com/office/drawing/2014/main" id="{7FD6E34E-E785-D0EA-66E1-06E24C3AB099}"/>
              </a:ext>
            </a:extLst>
          </p:cNvPr>
          <p:cNvPicPr>
            <a:picLocks noChangeAspect="1"/>
          </p:cNvPicPr>
          <p:nvPr/>
        </p:nvPicPr>
        <p:blipFill>
          <a:blip r:embed="rId6"/>
          <a:stretch>
            <a:fillRect/>
          </a:stretch>
        </p:blipFill>
        <p:spPr>
          <a:xfrm>
            <a:off x="4262157" y="3104870"/>
            <a:ext cx="1729069" cy="1757643"/>
          </a:xfrm>
          <a:prstGeom prst="rect">
            <a:avLst/>
          </a:prstGeom>
        </p:spPr>
      </p:pic>
    </p:spTree>
    <p:extLst>
      <p:ext uri="{BB962C8B-B14F-4D97-AF65-F5344CB8AC3E}">
        <p14:creationId xmlns:p14="http://schemas.microsoft.com/office/powerpoint/2010/main" val="402356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4"/>
          <p:cNvSpPr/>
          <p:nvPr/>
        </p:nvSpPr>
        <p:spPr>
          <a:xfrm>
            <a:off x="5038914" y="1698170"/>
            <a:ext cx="2615419" cy="1742280"/>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488" name="Google Shape;488;p44"/>
          <p:cNvSpPr txBox="1">
            <a:spLocks noGrp="1"/>
          </p:cNvSpPr>
          <p:nvPr>
            <p:ph type="title"/>
          </p:nvPr>
        </p:nvSpPr>
        <p:spPr>
          <a:xfrm flipH="1">
            <a:off x="748475" y="590173"/>
            <a:ext cx="5028000" cy="110799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dirty="0">
                <a:solidFill>
                  <a:schemeClr val="accent5"/>
                </a:solidFill>
                <a:latin typeface="+mj-lt"/>
              </a:rPr>
              <a:t>Today’s project:</a:t>
            </a:r>
            <a:br>
              <a:rPr lang="en-US" sz="3600" dirty="0">
                <a:solidFill>
                  <a:schemeClr val="accent5"/>
                </a:solidFill>
                <a:latin typeface="+mj-lt"/>
              </a:rPr>
            </a:br>
            <a:r>
              <a:rPr lang="en-US" sz="3600" dirty="0">
                <a:solidFill>
                  <a:schemeClr val="accent5"/>
                </a:solidFill>
                <a:latin typeface="+mj-lt"/>
              </a:rPr>
              <a:t>Craft Stick Structures</a:t>
            </a:r>
          </a:p>
        </p:txBody>
      </p:sp>
      <p:sp>
        <p:nvSpPr>
          <p:cNvPr id="489" name="Google Shape;489;p44"/>
          <p:cNvSpPr txBox="1">
            <a:spLocks noGrp="1"/>
          </p:cNvSpPr>
          <p:nvPr>
            <p:ph type="subTitle" idx="1"/>
          </p:nvPr>
        </p:nvSpPr>
        <p:spPr>
          <a:xfrm flipH="1">
            <a:off x="5167081" y="1852544"/>
            <a:ext cx="2320500" cy="143353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latin typeface="+mn-lt"/>
              </a:rPr>
              <a:t>You will work with your group to create a structure out of popsicle sticks and playdoh!</a:t>
            </a:r>
            <a:endParaRPr sz="2000" dirty="0">
              <a:latin typeface="+mn-lt"/>
            </a:endParaRPr>
          </a:p>
        </p:txBody>
      </p:sp>
      <p:pic>
        <p:nvPicPr>
          <p:cNvPr id="491" name="Google Shape;491;p44"/>
          <p:cNvPicPr preferRelativeResize="0"/>
          <p:nvPr/>
        </p:nvPicPr>
        <p:blipFill rotWithShape="1">
          <a:blip r:embed="rId3">
            <a:alphaModFix/>
          </a:blip>
          <a:srcRect t="9" b="19"/>
          <a:stretch/>
        </p:blipFill>
        <p:spPr>
          <a:xfrm flipH="1">
            <a:off x="7487581" y="3546875"/>
            <a:ext cx="1232354" cy="1567975"/>
          </a:xfrm>
          <a:prstGeom prst="rect">
            <a:avLst/>
          </a:prstGeom>
          <a:noFill/>
          <a:ln>
            <a:noFill/>
          </a:ln>
        </p:spPr>
      </p:pic>
      <p:pic>
        <p:nvPicPr>
          <p:cNvPr id="1028" name="Picture 4" descr="Popsicle Stick Bridge Engineering Activity - Mommy Evolution">
            <a:extLst>
              <a:ext uri="{FF2B5EF4-FFF2-40B4-BE49-F238E27FC236}">
                <a16:creationId xmlns:a16="http://schemas.microsoft.com/office/drawing/2014/main" id="{7419A263-FBB1-CD2D-EC93-60BCCCFA8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75" y="1724147"/>
            <a:ext cx="4035163" cy="2692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5"/>
          <p:cNvSpPr/>
          <p:nvPr/>
        </p:nvSpPr>
        <p:spPr>
          <a:xfrm flipH="1">
            <a:off x="1730418" y="1403638"/>
            <a:ext cx="5683169" cy="3018419"/>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497" name="Google Shape;497;p45"/>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p>
            <a:r>
              <a:rPr lang="en-US" sz="3600" dirty="0">
                <a:solidFill>
                  <a:schemeClr val="accent5"/>
                </a:solidFill>
                <a:latin typeface="Acumin Pro Condensed Black"/>
              </a:rPr>
              <a:t>Materials Needed</a:t>
            </a:r>
          </a:p>
        </p:txBody>
      </p:sp>
      <p:sp>
        <p:nvSpPr>
          <p:cNvPr id="498" name="Google Shape;498;p45"/>
          <p:cNvSpPr txBox="1">
            <a:spLocks noGrp="1"/>
          </p:cNvSpPr>
          <p:nvPr>
            <p:ph type="body" idx="1"/>
          </p:nvPr>
        </p:nvSpPr>
        <p:spPr>
          <a:xfrm>
            <a:off x="3540722" y="2000680"/>
            <a:ext cx="3167278" cy="1989920"/>
          </a:xfrm>
          <a:prstGeom prst="rect">
            <a:avLst/>
          </a:prstGeom>
        </p:spPr>
        <p:txBody>
          <a:bodyPr spcFirstLastPara="1" wrap="square" lIns="0" tIns="0" rIns="0" bIns="0" anchor="t" anchorCtr="0">
            <a:noAutofit/>
          </a:bodyPr>
          <a:lstStyle/>
          <a:p>
            <a:pPr indent="-330200">
              <a:buSzPts val="1600"/>
              <a:buFont typeface="Arial" panose="020B0604020202020204" pitchFamily="34" charset="0"/>
              <a:buChar char="•"/>
            </a:pPr>
            <a:r>
              <a:rPr lang="en-US" sz="2400" dirty="0">
                <a:latin typeface="+mn-lt"/>
              </a:rPr>
              <a:t>Craft sticks</a:t>
            </a:r>
          </a:p>
          <a:p>
            <a:pPr indent="-330200">
              <a:buSzPts val="1600"/>
              <a:buFont typeface="Arial" panose="020B0604020202020204" pitchFamily="34" charset="0"/>
              <a:buChar char="•"/>
            </a:pPr>
            <a:r>
              <a:rPr lang="en-US" sz="2400" dirty="0">
                <a:latin typeface="+mn-lt"/>
              </a:rPr>
              <a:t>Playdoh</a:t>
            </a:r>
          </a:p>
          <a:p>
            <a:pPr indent="-330200">
              <a:buSzPts val="1600"/>
              <a:buFont typeface="Arial" panose="020B0604020202020204" pitchFamily="34" charset="0"/>
              <a:buChar char="•"/>
            </a:pPr>
            <a:r>
              <a:rPr lang="en-US" sz="2400" dirty="0">
                <a:latin typeface="+mn-lt"/>
              </a:rPr>
              <a:t>Safety glasses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9"/>
          <p:cNvSpPr/>
          <p:nvPr/>
        </p:nvSpPr>
        <p:spPr>
          <a:xfrm rot="10800000">
            <a:off x="1285565" y="1069045"/>
            <a:ext cx="6572869" cy="1991835"/>
          </a:xfrm>
          <a:custGeom>
            <a:avLst/>
            <a:gdLst/>
            <a:ahLst/>
            <a:cxnLst/>
            <a:rect l="l" t="t" r="r" b="b"/>
            <a:pathLst>
              <a:path w="176004" h="153336" extrusionOk="0">
                <a:moveTo>
                  <a:pt x="0" y="2030"/>
                </a:moveTo>
                <a:lnTo>
                  <a:pt x="174618" y="0"/>
                </a:lnTo>
                <a:lnTo>
                  <a:pt x="176004" y="152872"/>
                </a:lnTo>
                <a:lnTo>
                  <a:pt x="2671" y="153336"/>
                </a:lnTo>
                <a:close/>
              </a:path>
            </a:pathLst>
          </a:custGeom>
          <a:solidFill>
            <a:schemeClr val="accent6"/>
          </a:solidFill>
          <a:ln>
            <a:noFill/>
          </a:ln>
        </p:spPr>
      </p:sp>
      <p:sp>
        <p:nvSpPr>
          <p:cNvPr id="593" name="Google Shape;593;p49"/>
          <p:cNvSpPr/>
          <p:nvPr/>
        </p:nvSpPr>
        <p:spPr>
          <a:xfrm flipH="1">
            <a:off x="1929388" y="1567563"/>
            <a:ext cx="1959300" cy="994800"/>
          </a:xfrm>
          <a:prstGeom prst="trapezoid">
            <a:avLst>
              <a:gd name="adj" fmla="val 61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9"/>
          <p:cNvSpPr txBox="1">
            <a:spLocks noGrp="1"/>
          </p:cNvSpPr>
          <p:nvPr>
            <p:ph type="title" idx="2"/>
          </p:nvPr>
        </p:nvSpPr>
        <p:spPr>
          <a:xfrm flipH="1">
            <a:off x="4109313" y="1440963"/>
            <a:ext cx="3105300" cy="56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latin typeface="+mj-lt"/>
              </a:rPr>
              <a:t>WATCH</a:t>
            </a:r>
            <a:endParaRPr dirty="0">
              <a:latin typeface="+mj-lt"/>
            </a:endParaRPr>
          </a:p>
        </p:txBody>
      </p:sp>
      <p:pic>
        <p:nvPicPr>
          <p:cNvPr id="3" name="Graphic 2" descr="Play with solid fill">
            <a:extLst>
              <a:ext uri="{FF2B5EF4-FFF2-40B4-BE49-F238E27FC236}">
                <a16:creationId xmlns:a16="http://schemas.microsoft.com/office/drawing/2014/main" id="{797E7552-2648-DB69-4F8C-EDAAE31DE2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089" y="1607763"/>
            <a:ext cx="914400" cy="914400"/>
          </a:xfrm>
          <a:prstGeom prst="rect">
            <a:avLst/>
          </a:prstGeom>
        </p:spPr>
      </p:pic>
      <p:sp>
        <p:nvSpPr>
          <p:cNvPr id="5" name="TextBox 4">
            <a:extLst>
              <a:ext uri="{FF2B5EF4-FFF2-40B4-BE49-F238E27FC236}">
                <a16:creationId xmlns:a16="http://schemas.microsoft.com/office/drawing/2014/main" id="{CB323CB9-E56B-AD72-A5A1-DF590532818C}"/>
              </a:ext>
            </a:extLst>
          </p:cNvPr>
          <p:cNvSpPr txBox="1"/>
          <p:nvPr/>
        </p:nvSpPr>
        <p:spPr>
          <a:xfrm>
            <a:off x="4023527" y="1998943"/>
            <a:ext cx="2463574" cy="523220"/>
          </a:xfrm>
          <a:prstGeom prst="rect">
            <a:avLst/>
          </a:prstGeom>
          <a:noFill/>
        </p:spPr>
        <p:txBody>
          <a:bodyPr wrap="square">
            <a:spAutoFit/>
          </a:bodyPr>
          <a:lstStyle/>
          <a:p>
            <a:r>
              <a:rPr lang="en-US" sz="1400" b="0" i="0" u="sng" strike="noStrike" dirty="0">
                <a:solidFill>
                  <a:srgbClr val="0563C1"/>
                </a:solidFill>
                <a:effectLst/>
                <a:latin typeface="Calibri" panose="020F0502020204030204" pitchFamily="34" charset="0"/>
                <a:hlinkClick r:id="rId5"/>
              </a:rPr>
              <a:t>https://youtu.be/oVOnRPefcno</a:t>
            </a:r>
            <a:r>
              <a:rPr lang="en-US" sz="1400" b="0" i="0" dirty="0">
                <a:solidFill>
                  <a:srgbClr val="000000"/>
                </a:solidFill>
                <a:effectLst/>
                <a:latin typeface="Calibri" panose="020F0502020204030204" pitchFamily="34" charset="0"/>
              </a:rPr>
              <a:t> </a:t>
            </a:r>
            <a:endParaRPr lang="en-US" dirty="0"/>
          </a:p>
        </p:txBody>
      </p:sp>
      <p:sp>
        <p:nvSpPr>
          <p:cNvPr id="9" name="TextBox 8">
            <a:extLst>
              <a:ext uri="{FF2B5EF4-FFF2-40B4-BE49-F238E27FC236}">
                <a16:creationId xmlns:a16="http://schemas.microsoft.com/office/drawing/2014/main" id="{B372B170-2C8D-C594-197E-6952C5C937C7}"/>
              </a:ext>
            </a:extLst>
          </p:cNvPr>
          <p:cNvSpPr txBox="1"/>
          <p:nvPr/>
        </p:nvSpPr>
        <p:spPr>
          <a:xfrm>
            <a:off x="4023527" y="2368274"/>
            <a:ext cx="2463574" cy="307777"/>
          </a:xfrm>
          <a:prstGeom prst="rect">
            <a:avLst/>
          </a:prstGeom>
          <a:noFill/>
        </p:spPr>
        <p:txBody>
          <a:bodyPr wrap="square">
            <a:spAutoFit/>
          </a:bodyPr>
          <a:lstStyle/>
          <a:p>
            <a:r>
              <a:rPr lang="en-US" sz="1400" b="0" i="0" u="sng" strike="noStrike" dirty="0">
                <a:solidFill>
                  <a:srgbClr val="0563C1"/>
                </a:solidFill>
                <a:effectLst/>
                <a:latin typeface="Calibri" panose="020F0502020204030204" pitchFamily="34" charset="0"/>
                <a:hlinkClick r:id="rId6"/>
              </a:rPr>
              <a:t>https://youtu.be/el1K-xILtwo</a:t>
            </a:r>
            <a:r>
              <a:rPr lang="en-US" sz="1400" b="0" i="0" dirty="0">
                <a:solidFill>
                  <a:srgbClr val="000000"/>
                </a:solidFill>
                <a:effectLst/>
                <a:latin typeface="Calibri" panose="020F0502020204030204" pitchFamily="34" charset="0"/>
              </a:rPr>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p:nvPr/>
        </p:nvSpPr>
        <p:spPr>
          <a:xfrm>
            <a:off x="4715837" y="3141425"/>
            <a:ext cx="928062" cy="814050"/>
          </a:xfrm>
          <a:custGeom>
            <a:avLst/>
            <a:gdLst/>
            <a:ahLst/>
            <a:cxnLst/>
            <a:rect l="l" t="t" r="r" b="b"/>
            <a:pathLst>
              <a:path w="331155" h="132312" extrusionOk="0">
                <a:moveTo>
                  <a:pt x="0" y="1752"/>
                </a:moveTo>
                <a:lnTo>
                  <a:pt x="331155" y="0"/>
                </a:lnTo>
                <a:lnTo>
                  <a:pt x="326801" y="124212"/>
                </a:lnTo>
                <a:lnTo>
                  <a:pt x="5065" y="132312"/>
                </a:lnTo>
                <a:close/>
              </a:path>
            </a:pathLst>
          </a:custGeom>
          <a:solidFill>
            <a:schemeClr val="accent6"/>
          </a:solidFill>
          <a:ln>
            <a:noFill/>
          </a:ln>
        </p:spPr>
      </p:sp>
      <p:sp>
        <p:nvSpPr>
          <p:cNvPr id="424" name="Google Shape;424;p40"/>
          <p:cNvSpPr/>
          <p:nvPr/>
        </p:nvSpPr>
        <p:spPr>
          <a:xfrm flipH="1">
            <a:off x="4715837" y="1493300"/>
            <a:ext cx="928062" cy="814050"/>
          </a:xfrm>
          <a:custGeom>
            <a:avLst/>
            <a:gdLst/>
            <a:ahLst/>
            <a:cxnLst/>
            <a:rect l="l" t="t" r="r" b="b"/>
            <a:pathLst>
              <a:path w="331155" h="132312" extrusionOk="0">
                <a:moveTo>
                  <a:pt x="0" y="1752"/>
                </a:moveTo>
                <a:lnTo>
                  <a:pt x="331155" y="0"/>
                </a:lnTo>
                <a:lnTo>
                  <a:pt x="326801" y="124212"/>
                </a:lnTo>
                <a:lnTo>
                  <a:pt x="5065" y="132312"/>
                </a:lnTo>
                <a:close/>
              </a:path>
            </a:pathLst>
          </a:custGeom>
          <a:solidFill>
            <a:schemeClr val="accent6"/>
          </a:solidFill>
          <a:ln>
            <a:noFill/>
          </a:ln>
        </p:spPr>
      </p:sp>
      <p:sp>
        <p:nvSpPr>
          <p:cNvPr id="425" name="Google Shape;425;p40"/>
          <p:cNvSpPr/>
          <p:nvPr/>
        </p:nvSpPr>
        <p:spPr>
          <a:xfrm flipH="1">
            <a:off x="1035062" y="3141425"/>
            <a:ext cx="928062" cy="814050"/>
          </a:xfrm>
          <a:custGeom>
            <a:avLst/>
            <a:gdLst/>
            <a:ahLst/>
            <a:cxnLst/>
            <a:rect l="l" t="t" r="r" b="b"/>
            <a:pathLst>
              <a:path w="331155" h="132312" extrusionOk="0">
                <a:moveTo>
                  <a:pt x="0" y="1752"/>
                </a:moveTo>
                <a:lnTo>
                  <a:pt x="331155" y="0"/>
                </a:lnTo>
                <a:lnTo>
                  <a:pt x="326801" y="124212"/>
                </a:lnTo>
                <a:lnTo>
                  <a:pt x="5065" y="132312"/>
                </a:lnTo>
                <a:close/>
              </a:path>
            </a:pathLst>
          </a:custGeom>
          <a:solidFill>
            <a:schemeClr val="accent6"/>
          </a:solidFill>
          <a:ln>
            <a:noFill/>
          </a:ln>
        </p:spPr>
      </p:sp>
      <p:sp>
        <p:nvSpPr>
          <p:cNvPr id="426" name="Google Shape;426;p40"/>
          <p:cNvSpPr/>
          <p:nvPr/>
        </p:nvSpPr>
        <p:spPr>
          <a:xfrm>
            <a:off x="1035062" y="1493300"/>
            <a:ext cx="928062" cy="814050"/>
          </a:xfrm>
          <a:custGeom>
            <a:avLst/>
            <a:gdLst/>
            <a:ahLst/>
            <a:cxnLst/>
            <a:rect l="l" t="t" r="r" b="b"/>
            <a:pathLst>
              <a:path w="331155" h="132312" extrusionOk="0">
                <a:moveTo>
                  <a:pt x="0" y="1752"/>
                </a:moveTo>
                <a:lnTo>
                  <a:pt x="331155" y="0"/>
                </a:lnTo>
                <a:lnTo>
                  <a:pt x="326801" y="124212"/>
                </a:lnTo>
                <a:lnTo>
                  <a:pt x="5065" y="132312"/>
                </a:lnTo>
                <a:close/>
              </a:path>
            </a:pathLst>
          </a:custGeom>
          <a:solidFill>
            <a:schemeClr val="accent6"/>
          </a:solidFill>
          <a:ln>
            <a:noFill/>
          </a:ln>
        </p:spPr>
      </p:sp>
      <p:sp>
        <p:nvSpPr>
          <p:cNvPr id="427" name="Google Shape;427;p40"/>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dirty="0">
                <a:solidFill>
                  <a:schemeClr val="accent5"/>
                </a:solidFill>
                <a:latin typeface="+mj-lt"/>
              </a:rPr>
              <a:t>Objectives</a:t>
            </a:r>
            <a:endParaRPr sz="3600" dirty="0">
              <a:solidFill>
                <a:schemeClr val="accent5"/>
              </a:solidFill>
              <a:latin typeface="+mj-lt"/>
            </a:endParaRPr>
          </a:p>
        </p:txBody>
      </p:sp>
      <p:sp>
        <p:nvSpPr>
          <p:cNvPr id="428" name="Google Shape;428;p40"/>
          <p:cNvSpPr txBox="1">
            <a:spLocks noGrp="1"/>
          </p:cNvSpPr>
          <p:nvPr>
            <p:ph type="title" idx="2"/>
          </p:nvPr>
        </p:nvSpPr>
        <p:spPr>
          <a:xfrm flipH="1">
            <a:off x="1062600" y="1662975"/>
            <a:ext cx="873000" cy="474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429" name="Google Shape;429;p40"/>
          <p:cNvSpPr txBox="1">
            <a:spLocks noGrp="1"/>
          </p:cNvSpPr>
          <p:nvPr>
            <p:ph type="subTitle" idx="1"/>
          </p:nvPr>
        </p:nvSpPr>
        <p:spPr>
          <a:xfrm>
            <a:off x="2196213" y="1808675"/>
            <a:ext cx="2232000" cy="54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6"/>
                </a:solidFill>
                <a:latin typeface="+mn-lt"/>
              </a:rPr>
              <a:t>Working through problems until they are solved</a:t>
            </a:r>
            <a:endParaRPr dirty="0">
              <a:solidFill>
                <a:schemeClr val="accent6"/>
              </a:solidFill>
              <a:latin typeface="+mn-lt"/>
            </a:endParaRPr>
          </a:p>
        </p:txBody>
      </p:sp>
      <p:sp>
        <p:nvSpPr>
          <p:cNvPr id="430" name="Google Shape;430;p40"/>
          <p:cNvSpPr txBox="1">
            <a:spLocks noGrp="1"/>
          </p:cNvSpPr>
          <p:nvPr>
            <p:ph type="subTitle" idx="3"/>
          </p:nvPr>
        </p:nvSpPr>
        <p:spPr>
          <a:xfrm>
            <a:off x="2196213" y="1438650"/>
            <a:ext cx="2232000" cy="33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5"/>
                </a:solidFill>
                <a:latin typeface="+mj-lt"/>
              </a:rPr>
              <a:t>Problem Solving</a:t>
            </a:r>
            <a:endParaRPr dirty="0">
              <a:solidFill>
                <a:schemeClr val="accent5"/>
              </a:solidFill>
              <a:latin typeface="+mj-lt"/>
            </a:endParaRPr>
          </a:p>
        </p:txBody>
      </p:sp>
      <p:sp>
        <p:nvSpPr>
          <p:cNvPr id="431" name="Google Shape;431;p40"/>
          <p:cNvSpPr txBox="1">
            <a:spLocks noGrp="1"/>
          </p:cNvSpPr>
          <p:nvPr>
            <p:ph type="title" idx="13"/>
          </p:nvPr>
        </p:nvSpPr>
        <p:spPr>
          <a:xfrm flipH="1">
            <a:off x="1062600" y="3311150"/>
            <a:ext cx="873000" cy="474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03</a:t>
            </a:r>
            <a:endParaRPr dirty="0"/>
          </a:p>
        </p:txBody>
      </p:sp>
      <p:sp>
        <p:nvSpPr>
          <p:cNvPr id="432" name="Google Shape;432;p40"/>
          <p:cNvSpPr txBox="1">
            <a:spLocks noGrp="1"/>
          </p:cNvSpPr>
          <p:nvPr>
            <p:ph type="subTitle" idx="14"/>
          </p:nvPr>
        </p:nvSpPr>
        <p:spPr>
          <a:xfrm>
            <a:off x="2196213" y="3456800"/>
            <a:ext cx="2232000" cy="54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solidFill>
                  <a:schemeClr val="accent6"/>
                </a:solidFill>
                <a:latin typeface="+mn-lt"/>
              </a:rPr>
              <a:t>How much weight structures can hold</a:t>
            </a:r>
          </a:p>
        </p:txBody>
      </p:sp>
      <p:sp>
        <p:nvSpPr>
          <p:cNvPr id="433" name="Google Shape;433;p40"/>
          <p:cNvSpPr txBox="1">
            <a:spLocks noGrp="1"/>
          </p:cNvSpPr>
          <p:nvPr>
            <p:ph type="subTitle" idx="15"/>
          </p:nvPr>
        </p:nvSpPr>
        <p:spPr>
          <a:xfrm>
            <a:off x="2196213" y="3086775"/>
            <a:ext cx="2232000" cy="33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5"/>
                </a:solidFill>
                <a:latin typeface="+mj-lt"/>
              </a:rPr>
              <a:t>Structural Integrity</a:t>
            </a:r>
            <a:endParaRPr dirty="0">
              <a:solidFill>
                <a:schemeClr val="accent5"/>
              </a:solidFill>
              <a:latin typeface="+mj-lt"/>
            </a:endParaRPr>
          </a:p>
        </p:txBody>
      </p:sp>
      <p:sp>
        <p:nvSpPr>
          <p:cNvPr id="434" name="Google Shape;434;p40"/>
          <p:cNvSpPr txBox="1">
            <a:spLocks noGrp="1"/>
          </p:cNvSpPr>
          <p:nvPr>
            <p:ph type="title" idx="4"/>
          </p:nvPr>
        </p:nvSpPr>
        <p:spPr>
          <a:xfrm flipH="1">
            <a:off x="4743375" y="1662975"/>
            <a:ext cx="873000" cy="474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02</a:t>
            </a:r>
            <a:endParaRPr dirty="0"/>
          </a:p>
        </p:txBody>
      </p:sp>
      <p:sp>
        <p:nvSpPr>
          <p:cNvPr id="435" name="Google Shape;435;p40"/>
          <p:cNvSpPr txBox="1">
            <a:spLocks noGrp="1"/>
          </p:cNvSpPr>
          <p:nvPr>
            <p:ph type="subTitle" idx="5"/>
          </p:nvPr>
        </p:nvSpPr>
        <p:spPr>
          <a:xfrm>
            <a:off x="5876988" y="1808675"/>
            <a:ext cx="2232000" cy="54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6"/>
                </a:solidFill>
                <a:latin typeface="+mn-lt"/>
              </a:rPr>
              <a:t>Evaluating solutions and choosing the best one</a:t>
            </a:r>
            <a:endParaRPr dirty="0">
              <a:solidFill>
                <a:schemeClr val="accent6"/>
              </a:solidFill>
              <a:latin typeface="+mn-lt"/>
            </a:endParaRPr>
          </a:p>
        </p:txBody>
      </p:sp>
      <p:sp>
        <p:nvSpPr>
          <p:cNvPr id="436" name="Google Shape;436;p40"/>
          <p:cNvSpPr txBox="1">
            <a:spLocks noGrp="1"/>
          </p:cNvSpPr>
          <p:nvPr>
            <p:ph type="subTitle" idx="6"/>
          </p:nvPr>
        </p:nvSpPr>
        <p:spPr>
          <a:xfrm>
            <a:off x="5876988" y="1438650"/>
            <a:ext cx="2232000" cy="33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5"/>
                </a:solidFill>
                <a:latin typeface="+mj-lt"/>
              </a:rPr>
              <a:t>Critical T</a:t>
            </a:r>
            <a:r>
              <a:rPr lang="en-US" dirty="0">
                <a:solidFill>
                  <a:schemeClr val="accent5"/>
                </a:solidFill>
                <a:latin typeface="+mj-lt"/>
              </a:rPr>
              <a:t>h</a:t>
            </a:r>
            <a:r>
              <a:rPr lang="en" dirty="0">
                <a:solidFill>
                  <a:schemeClr val="accent5"/>
                </a:solidFill>
                <a:latin typeface="+mj-lt"/>
              </a:rPr>
              <a:t>inking</a:t>
            </a:r>
            <a:endParaRPr dirty="0">
              <a:solidFill>
                <a:schemeClr val="accent5"/>
              </a:solidFill>
              <a:latin typeface="+mj-lt"/>
            </a:endParaRPr>
          </a:p>
        </p:txBody>
      </p:sp>
      <p:sp>
        <p:nvSpPr>
          <p:cNvPr id="437" name="Google Shape;437;p40"/>
          <p:cNvSpPr txBox="1">
            <a:spLocks noGrp="1"/>
          </p:cNvSpPr>
          <p:nvPr>
            <p:ph type="title" idx="7"/>
          </p:nvPr>
        </p:nvSpPr>
        <p:spPr>
          <a:xfrm flipH="1">
            <a:off x="4743375" y="3311150"/>
            <a:ext cx="873000" cy="474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438" name="Google Shape;438;p40"/>
          <p:cNvSpPr txBox="1">
            <a:spLocks noGrp="1"/>
          </p:cNvSpPr>
          <p:nvPr>
            <p:ph type="subTitle" idx="8"/>
          </p:nvPr>
        </p:nvSpPr>
        <p:spPr>
          <a:xfrm>
            <a:off x="5876988" y="3456800"/>
            <a:ext cx="2232000" cy="54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6"/>
                </a:solidFill>
                <a:latin typeface="+mn-lt"/>
              </a:rPr>
              <a:t>Solving problems in new and creative ways</a:t>
            </a:r>
            <a:endParaRPr dirty="0">
              <a:solidFill>
                <a:schemeClr val="accent6"/>
              </a:solidFill>
              <a:latin typeface="+mn-lt"/>
            </a:endParaRPr>
          </a:p>
        </p:txBody>
      </p:sp>
      <p:sp>
        <p:nvSpPr>
          <p:cNvPr id="439" name="Google Shape;439;p40"/>
          <p:cNvSpPr txBox="1">
            <a:spLocks noGrp="1"/>
          </p:cNvSpPr>
          <p:nvPr>
            <p:ph type="subTitle" idx="9"/>
          </p:nvPr>
        </p:nvSpPr>
        <p:spPr>
          <a:xfrm>
            <a:off x="5876988" y="3086775"/>
            <a:ext cx="2232000" cy="33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5"/>
                </a:solidFill>
                <a:latin typeface="+mj-lt"/>
              </a:rPr>
              <a:t>Engineering</a:t>
            </a:r>
            <a:endParaRPr dirty="0">
              <a:solidFill>
                <a:schemeClr val="accent5"/>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3"/>
          <p:cNvSpPr/>
          <p:nvPr/>
        </p:nvSpPr>
        <p:spPr>
          <a:xfrm>
            <a:off x="310375" y="669600"/>
            <a:ext cx="5233527" cy="2604147"/>
          </a:xfrm>
          <a:custGeom>
            <a:avLst/>
            <a:gdLst/>
            <a:ahLst/>
            <a:cxnLst/>
            <a:rect l="l" t="t" r="r" b="b"/>
            <a:pathLst>
              <a:path w="175049" h="112478" extrusionOk="0">
                <a:moveTo>
                  <a:pt x="0" y="1489"/>
                </a:moveTo>
                <a:lnTo>
                  <a:pt x="175049" y="0"/>
                </a:lnTo>
                <a:lnTo>
                  <a:pt x="173736" y="111865"/>
                </a:lnTo>
                <a:lnTo>
                  <a:pt x="2678" y="112478"/>
                </a:lnTo>
                <a:close/>
              </a:path>
            </a:pathLst>
          </a:custGeom>
          <a:solidFill>
            <a:schemeClr val="accent6"/>
          </a:solidFill>
          <a:ln>
            <a:noFill/>
          </a:ln>
        </p:spPr>
      </p:sp>
      <p:sp>
        <p:nvSpPr>
          <p:cNvPr id="476" name="Google Shape;476;p43"/>
          <p:cNvSpPr txBox="1">
            <a:spLocks noGrp="1"/>
          </p:cNvSpPr>
          <p:nvPr>
            <p:ph type="title"/>
          </p:nvPr>
        </p:nvSpPr>
        <p:spPr>
          <a:xfrm>
            <a:off x="806737" y="867125"/>
            <a:ext cx="4240800" cy="688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solidFill>
                  <a:schemeClr val="accent5"/>
                </a:solidFill>
                <a:latin typeface="+mj-lt"/>
              </a:rPr>
              <a:t>But first, SAFETY</a:t>
            </a:r>
          </a:p>
        </p:txBody>
      </p:sp>
      <p:grpSp>
        <p:nvGrpSpPr>
          <p:cNvPr id="477" name="Google Shape;477;p43"/>
          <p:cNvGrpSpPr/>
          <p:nvPr/>
        </p:nvGrpSpPr>
        <p:grpSpPr>
          <a:xfrm>
            <a:off x="5003375" y="3023525"/>
            <a:ext cx="1226100" cy="2119952"/>
            <a:chOff x="5003375" y="3023525"/>
            <a:chExt cx="1226100" cy="2119952"/>
          </a:xfrm>
        </p:grpSpPr>
        <p:sp>
          <p:nvSpPr>
            <p:cNvPr id="478" name="Google Shape;478;p43"/>
            <p:cNvSpPr/>
            <p:nvPr/>
          </p:nvSpPr>
          <p:spPr>
            <a:xfrm>
              <a:off x="5003375" y="4967678"/>
              <a:ext cx="1226100" cy="175800"/>
            </a:xfrm>
            <a:prstGeom prst="ellipse">
              <a:avLst/>
            </a:prstGeom>
            <a:solidFill>
              <a:srgbClr val="6E464B">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 name="Google Shape;479;p43"/>
            <p:cNvPicPr preferRelativeResize="0"/>
            <p:nvPr/>
          </p:nvPicPr>
          <p:blipFill>
            <a:blip r:embed="rId3">
              <a:alphaModFix/>
            </a:blip>
            <a:stretch>
              <a:fillRect/>
            </a:stretch>
          </p:blipFill>
          <p:spPr>
            <a:xfrm>
              <a:off x="5242473" y="3023525"/>
              <a:ext cx="748008" cy="2060093"/>
            </a:xfrm>
            <a:prstGeom prst="rect">
              <a:avLst/>
            </a:prstGeom>
            <a:noFill/>
            <a:ln>
              <a:noFill/>
            </a:ln>
          </p:spPr>
        </p:pic>
      </p:grpSp>
      <p:sp>
        <p:nvSpPr>
          <p:cNvPr id="480" name="Google Shape;480;p43"/>
          <p:cNvSpPr/>
          <p:nvPr/>
        </p:nvSpPr>
        <p:spPr>
          <a:xfrm>
            <a:off x="5990463" y="1159864"/>
            <a:ext cx="585017" cy="211319"/>
          </a:xfrm>
          <a:custGeom>
            <a:avLst/>
            <a:gdLst/>
            <a:ahLst/>
            <a:cxnLst/>
            <a:rect l="l" t="t" r="r" b="b"/>
            <a:pathLst>
              <a:path w="8009" h="2893" extrusionOk="0">
                <a:moveTo>
                  <a:pt x="3684" y="1"/>
                </a:moveTo>
                <a:cubicBezTo>
                  <a:pt x="3484" y="1"/>
                  <a:pt x="3353" y="139"/>
                  <a:pt x="3356" y="508"/>
                </a:cubicBezTo>
                <a:cubicBezTo>
                  <a:pt x="3363" y="1248"/>
                  <a:pt x="3393" y="1535"/>
                  <a:pt x="3421" y="1638"/>
                </a:cubicBezTo>
                <a:lnTo>
                  <a:pt x="3421" y="1638"/>
                </a:lnTo>
                <a:cubicBezTo>
                  <a:pt x="3220" y="1573"/>
                  <a:pt x="2501" y="1359"/>
                  <a:pt x="1763" y="1359"/>
                </a:cubicBezTo>
                <a:cubicBezTo>
                  <a:pt x="1033" y="1359"/>
                  <a:pt x="285" y="1568"/>
                  <a:pt x="0" y="2338"/>
                </a:cubicBezTo>
                <a:lnTo>
                  <a:pt x="8008" y="2892"/>
                </a:lnTo>
                <a:cubicBezTo>
                  <a:pt x="8008" y="2892"/>
                  <a:pt x="6552" y="969"/>
                  <a:pt x="5844" y="969"/>
                </a:cubicBezTo>
                <a:cubicBezTo>
                  <a:pt x="5693" y="969"/>
                  <a:pt x="5576" y="1056"/>
                  <a:pt x="5515" y="1266"/>
                </a:cubicBezTo>
                <a:cubicBezTo>
                  <a:pt x="5515" y="1266"/>
                  <a:pt x="4288"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 name="Google Shape;481;p43"/>
          <p:cNvPicPr preferRelativeResize="0"/>
          <p:nvPr/>
        </p:nvPicPr>
        <p:blipFill>
          <a:blip r:embed="rId4">
            <a:alphaModFix/>
          </a:blip>
          <a:stretch>
            <a:fillRect/>
          </a:stretch>
        </p:blipFill>
        <p:spPr>
          <a:xfrm flipH="1">
            <a:off x="-94500" y="2119750"/>
            <a:ext cx="2841451" cy="3425125"/>
          </a:xfrm>
          <a:prstGeom prst="rect">
            <a:avLst/>
          </a:prstGeom>
          <a:noFill/>
          <a:ln>
            <a:noFill/>
          </a:ln>
        </p:spPr>
      </p:pic>
      <p:sp>
        <p:nvSpPr>
          <p:cNvPr id="482" name="Google Shape;482;p43"/>
          <p:cNvSpPr txBox="1">
            <a:spLocks noGrp="1"/>
          </p:cNvSpPr>
          <p:nvPr>
            <p:ph type="subTitle" idx="1"/>
          </p:nvPr>
        </p:nvSpPr>
        <p:spPr>
          <a:xfrm>
            <a:off x="1280159" y="1752849"/>
            <a:ext cx="3767379" cy="1216375"/>
          </a:xfrm>
          <a:prstGeom prst="rect">
            <a:avLst/>
          </a:prstGeom>
        </p:spPr>
        <p:txBody>
          <a:bodyPr spcFirstLastPara="1" wrap="square" lIns="0" tIns="0" rIns="0" bIns="0" anchor="t" anchorCtr="0">
            <a:noAutofit/>
          </a:bodyPr>
          <a:lstStyle/>
          <a:p>
            <a:pPr marL="285750" indent="-285750" algn="l">
              <a:buFont typeface="Arial" panose="020B0604020202020204" pitchFamily="34" charset="0"/>
              <a:buChar char="•"/>
            </a:pPr>
            <a:r>
              <a:rPr lang="en" dirty="0">
                <a:latin typeface="+mn-lt"/>
              </a:rPr>
              <a:t>Safety glasses on when “on-site”</a:t>
            </a:r>
          </a:p>
          <a:p>
            <a:pPr marL="285750" lvl="0" indent="-285750" algn="l" rtl="0">
              <a:spcBef>
                <a:spcPts val="0"/>
              </a:spcBef>
              <a:spcAft>
                <a:spcPts val="0"/>
              </a:spcAft>
              <a:buFont typeface="Arial" panose="020B0604020202020204" pitchFamily="34" charset="0"/>
              <a:buChar char="•"/>
            </a:pPr>
            <a:r>
              <a:rPr lang="en" dirty="0">
                <a:latin typeface="+mn-lt"/>
              </a:rPr>
              <a:t>Be careful</a:t>
            </a:r>
          </a:p>
          <a:p>
            <a:pPr marL="285750" lvl="0" indent="-285750" algn="l" rtl="0">
              <a:spcBef>
                <a:spcPts val="0"/>
              </a:spcBef>
              <a:spcAft>
                <a:spcPts val="0"/>
              </a:spcAft>
              <a:buFont typeface="Arial" panose="020B0604020202020204" pitchFamily="34" charset="0"/>
              <a:buChar char="•"/>
            </a:pPr>
            <a:r>
              <a:rPr lang="en" dirty="0">
                <a:latin typeface="+mn-lt"/>
              </a:rPr>
              <a:t>Stay in your area</a:t>
            </a:r>
          </a:p>
          <a:p>
            <a:pPr marL="285750" lvl="0" indent="-285750" algn="l" rtl="0">
              <a:spcBef>
                <a:spcPts val="0"/>
              </a:spcBef>
              <a:spcAft>
                <a:spcPts val="0"/>
              </a:spcAft>
              <a:buFont typeface="Arial" panose="020B0604020202020204" pitchFamily="34" charset="0"/>
              <a:buChar char="•"/>
            </a:pPr>
            <a:r>
              <a:rPr lang="en" dirty="0">
                <a:latin typeface="+mn-lt"/>
              </a:rPr>
              <a:t>Clean up after yourself</a:t>
            </a:r>
          </a:p>
          <a:p>
            <a:pPr marL="0" lvl="0" indent="0" algn="l" rtl="0">
              <a:spcBef>
                <a:spcPts val="0"/>
              </a:spcBef>
              <a:spcAft>
                <a:spcPts val="0"/>
              </a:spcAft>
            </a:pPr>
            <a:endParaRPr lang="e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748500" y="590575"/>
            <a:ext cx="7647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dirty="0">
                <a:solidFill>
                  <a:schemeClr val="accent5"/>
                </a:solidFill>
                <a:latin typeface="Acumin Pro Condensed Black"/>
              </a:rPr>
              <a:t>Challenge #1</a:t>
            </a:r>
            <a:endParaRPr lang="en-US" sz="3600" dirty="0">
              <a:solidFill>
                <a:schemeClr val="accent5"/>
              </a:solidFill>
            </a:endParaRPr>
          </a:p>
        </p:txBody>
      </p:sp>
      <p:sp>
        <p:nvSpPr>
          <p:cNvPr id="2" name="Google Shape;453;p42">
            <a:extLst>
              <a:ext uri="{FF2B5EF4-FFF2-40B4-BE49-F238E27FC236}">
                <a16:creationId xmlns:a16="http://schemas.microsoft.com/office/drawing/2014/main" id="{7FB94840-C73E-CC97-A96D-DF257BF8B380}"/>
              </a:ext>
            </a:extLst>
          </p:cNvPr>
          <p:cNvSpPr txBox="1">
            <a:spLocks/>
          </p:cNvSpPr>
          <p:nvPr/>
        </p:nvSpPr>
        <p:spPr>
          <a:xfrm>
            <a:off x="1287951" y="1430592"/>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Bridge</a:t>
            </a:r>
          </a:p>
        </p:txBody>
      </p:sp>
      <p:sp>
        <p:nvSpPr>
          <p:cNvPr id="3" name="Google Shape;453;p42">
            <a:extLst>
              <a:ext uri="{FF2B5EF4-FFF2-40B4-BE49-F238E27FC236}">
                <a16:creationId xmlns:a16="http://schemas.microsoft.com/office/drawing/2014/main" id="{47775A38-0855-4E59-FB11-B108CEA0E484}"/>
              </a:ext>
            </a:extLst>
          </p:cNvPr>
          <p:cNvSpPr txBox="1">
            <a:spLocks/>
          </p:cNvSpPr>
          <p:nvPr/>
        </p:nvSpPr>
        <p:spPr>
          <a:xfrm>
            <a:off x="5299299" y="1431138"/>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Goal:</a:t>
            </a:r>
          </a:p>
        </p:txBody>
      </p:sp>
      <p:sp>
        <p:nvSpPr>
          <p:cNvPr id="4" name="Rectangle 3">
            <a:extLst>
              <a:ext uri="{FF2B5EF4-FFF2-40B4-BE49-F238E27FC236}">
                <a16:creationId xmlns:a16="http://schemas.microsoft.com/office/drawing/2014/main" id="{11E99930-5E32-6BD9-5BEE-E29E3AF39F0A}"/>
              </a:ext>
            </a:extLst>
          </p:cNvPr>
          <p:cNvSpPr/>
          <p:nvPr/>
        </p:nvSpPr>
        <p:spPr>
          <a:xfrm>
            <a:off x="748500" y="2026310"/>
            <a:ext cx="3635654" cy="2618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EA6D93A-5142-26A3-BC0C-380A6DB2E4C9}"/>
              </a:ext>
            </a:extLst>
          </p:cNvPr>
          <p:cNvSpPr/>
          <p:nvPr/>
        </p:nvSpPr>
        <p:spPr>
          <a:xfrm>
            <a:off x="4759846" y="2026310"/>
            <a:ext cx="3635654" cy="2618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orld's longest suspension bridge opens in Turkey">
            <a:extLst>
              <a:ext uri="{FF2B5EF4-FFF2-40B4-BE49-F238E27FC236}">
                <a16:creationId xmlns:a16="http://schemas.microsoft.com/office/drawing/2014/main" id="{9F615C89-5179-FC4A-982A-C75AB8C07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49" y="2046488"/>
            <a:ext cx="3442749" cy="25820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D10ED5-4E25-15D2-7D9A-A62835782884}"/>
              </a:ext>
            </a:extLst>
          </p:cNvPr>
          <p:cNvSpPr txBox="1"/>
          <p:nvPr/>
        </p:nvSpPr>
        <p:spPr>
          <a:xfrm>
            <a:off x="5102945" y="2428813"/>
            <a:ext cx="2949456" cy="1569660"/>
          </a:xfrm>
          <a:prstGeom prst="rect">
            <a:avLst/>
          </a:prstGeom>
          <a:noFill/>
        </p:spPr>
        <p:txBody>
          <a:bodyPr wrap="square" rtlCol="0">
            <a:spAutoFit/>
          </a:bodyPr>
          <a:lstStyle/>
          <a:p>
            <a:pPr algn="ctr"/>
            <a:r>
              <a:rPr lang="en-US" sz="2400" dirty="0">
                <a:latin typeface="+mn-lt"/>
              </a:rPr>
              <a:t>Using the materials given, build a bridge that can hold our pullback cars from Session 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852232" y="1061630"/>
            <a:ext cx="3352445"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dirty="0">
                <a:solidFill>
                  <a:schemeClr val="accent5"/>
                </a:solidFill>
                <a:latin typeface="Acumin Pro Condensed Black"/>
              </a:rPr>
              <a:t>Challenge #1</a:t>
            </a:r>
            <a:endParaRPr sz="3600" dirty="0">
              <a:solidFill>
                <a:schemeClr val="accent5"/>
              </a:solidFill>
              <a:latin typeface="Acumin Pro Condensed Black"/>
            </a:endParaRPr>
          </a:p>
        </p:txBody>
      </p:sp>
      <p:sp>
        <p:nvSpPr>
          <p:cNvPr id="3" name="Google Shape;453;p42">
            <a:extLst>
              <a:ext uri="{FF2B5EF4-FFF2-40B4-BE49-F238E27FC236}">
                <a16:creationId xmlns:a16="http://schemas.microsoft.com/office/drawing/2014/main" id="{47775A38-0855-4E59-FB11-B108CEA0E484}"/>
              </a:ext>
            </a:extLst>
          </p:cNvPr>
          <p:cNvSpPr txBox="1">
            <a:spLocks/>
          </p:cNvSpPr>
          <p:nvPr/>
        </p:nvSpPr>
        <p:spPr>
          <a:xfrm>
            <a:off x="1250078" y="1628787"/>
            <a:ext cx="2556752" cy="43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Righteous"/>
              <a:buNone/>
              <a:defRPr sz="3000" b="0" i="0" u="none" strike="noStrike" cap="none">
                <a:solidFill>
                  <a:schemeClr val="accent3"/>
                </a:solidFill>
                <a:latin typeface="Righteous"/>
                <a:ea typeface="Righteous"/>
                <a:cs typeface="Righteous"/>
                <a:sym typeface="Righteous"/>
              </a:defRPr>
            </a:lvl1pPr>
            <a:lvl2pPr marR="0" lvl="1"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2pPr>
            <a:lvl3pPr marR="0" lvl="2"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3pPr>
            <a:lvl4pPr marR="0" lvl="3"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4pPr>
            <a:lvl5pPr marR="0" lvl="4"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5pPr>
            <a:lvl6pPr marR="0" lvl="5"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6pPr>
            <a:lvl7pPr marR="0" lvl="6"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7pPr>
            <a:lvl8pPr marR="0" lvl="7"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8pPr>
            <a:lvl9pPr marR="0" lvl="8" algn="l" rtl="0">
              <a:lnSpc>
                <a:spcPct val="100000"/>
              </a:lnSpc>
              <a:spcBef>
                <a:spcPts val="0"/>
              </a:spcBef>
              <a:spcAft>
                <a:spcPts val="0"/>
              </a:spcAft>
              <a:buClr>
                <a:schemeClr val="accent3"/>
              </a:buClr>
              <a:buSzPts val="2800"/>
              <a:buFont typeface="Luckiest Guy"/>
              <a:buNone/>
              <a:defRPr sz="2800" b="0" i="0" u="none" strike="noStrike" cap="none">
                <a:solidFill>
                  <a:schemeClr val="accent3"/>
                </a:solidFill>
                <a:latin typeface="Luckiest Guy"/>
                <a:ea typeface="Luckiest Guy"/>
                <a:cs typeface="Luckiest Guy"/>
                <a:sym typeface="Luckiest Guy"/>
              </a:defRPr>
            </a:lvl9pPr>
          </a:lstStyle>
          <a:p>
            <a:r>
              <a:rPr lang="en-US" dirty="0">
                <a:solidFill>
                  <a:schemeClr val="bg1"/>
                </a:solidFill>
                <a:latin typeface="Acumin Pro Condensed Black"/>
              </a:rPr>
              <a:t>Examples:</a:t>
            </a:r>
          </a:p>
        </p:txBody>
      </p:sp>
      <p:pic>
        <p:nvPicPr>
          <p:cNvPr id="3074" name="Picture 2" descr="Popsicle Stick Bridge Engineering Activity - Mommy Evolution">
            <a:extLst>
              <a:ext uri="{FF2B5EF4-FFF2-40B4-BE49-F238E27FC236}">
                <a16:creationId xmlns:a16="http://schemas.microsoft.com/office/drawing/2014/main" id="{E1E07074-BA5A-AAF0-4F63-B95355B67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066" y="489627"/>
            <a:ext cx="3443293" cy="2297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3318CC9-B3A8-4703-B9A1-F1CDC866C3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94" t="33804" r="27553" b="22478"/>
          <a:stretch/>
        </p:blipFill>
        <p:spPr bwMode="auto">
          <a:xfrm>
            <a:off x="3366065" y="1773092"/>
            <a:ext cx="2236383" cy="288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67283"/>
      </p:ext>
    </p:extLst>
  </p:cSld>
  <p:clrMapOvr>
    <a:masterClrMapping/>
  </p:clrMapOvr>
</p:sld>
</file>

<file path=ppt/theme/theme1.xml><?xml version="1.0" encoding="utf-8"?>
<a:theme xmlns:a="http://schemas.openxmlformats.org/drawingml/2006/main" name="Engineering Major for College: Construction Engineering by Slidesgo">
  <a:themeElements>
    <a:clrScheme name="Custom 3">
      <a:dk1>
        <a:srgbClr val="ECECEC"/>
      </a:dk1>
      <a:lt1>
        <a:srgbClr val="14105E"/>
      </a:lt1>
      <a:dk2>
        <a:srgbClr val="25498F"/>
      </a:dk2>
      <a:lt2>
        <a:srgbClr val="00AFEF"/>
      </a:lt2>
      <a:accent1>
        <a:srgbClr val="25498F"/>
      </a:accent1>
      <a:accent2>
        <a:srgbClr val="B1DEFC"/>
      </a:accent2>
      <a:accent3>
        <a:srgbClr val="3E5E81"/>
      </a:accent3>
      <a:accent4>
        <a:srgbClr val="E51B24"/>
      </a:accent4>
      <a:accent5>
        <a:srgbClr val="FED609"/>
      </a:accent5>
      <a:accent6>
        <a:srgbClr val="FFFFFF"/>
      </a:accent6>
      <a:hlink>
        <a:srgbClr val="3E5E81"/>
      </a:hlink>
      <a:folHlink>
        <a:srgbClr val="00AFEF"/>
      </a:folHlink>
    </a:clrScheme>
    <a:fontScheme name="Custom 1">
      <a:majorFont>
        <a:latin typeface="Acumin Pro Condensed Black"/>
        <a:ea typeface=""/>
        <a:cs typeface=""/>
      </a:majorFont>
      <a:minorFont>
        <a:latin typeface="Myriad Pro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291F52E98C594FBAC28321ED7C3FA4" ma:contentTypeVersion="15" ma:contentTypeDescription="Create a new document." ma:contentTypeScope="" ma:versionID="2868c769a3f3332d4638d272a9f2c5bb">
  <xsd:schema xmlns:xsd="http://www.w3.org/2001/XMLSchema" xmlns:xs="http://www.w3.org/2001/XMLSchema" xmlns:p="http://schemas.microsoft.com/office/2006/metadata/properties" xmlns:ns2="2d46fad1-f7ba-4e24-b6e6-806655bbe83e" xmlns:ns3="e9914d58-065c-481a-97ac-cd95e928aed5" targetNamespace="http://schemas.microsoft.com/office/2006/metadata/properties" ma:root="true" ma:fieldsID="756be0fed5816ee4f1eb96f6dc829424" ns2:_="" ns3:_="">
    <xsd:import namespace="2d46fad1-f7ba-4e24-b6e6-806655bbe83e"/>
    <xsd:import namespace="e9914d58-065c-481a-97ac-cd95e928ae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6fad1-f7ba-4e24-b6e6-806655bbe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b4d5dd6-d1ee-4af9-9fd4-8c40a6af358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914d58-065c-481a-97ac-cd95e928ae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a9e0e39-2b1e-41c3-ba72-d8a686cfce17}" ma:internalName="TaxCatchAll" ma:showField="CatchAllData" ma:web="e9914d58-065c-481a-97ac-cd95e928aed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9914d58-065c-481a-97ac-cd95e928aed5" xsi:nil="true"/>
    <lcf76f155ced4ddcb4097134ff3c332f xmlns="2d46fad1-f7ba-4e24-b6e6-806655bbe8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1066B4-9314-449A-9BD6-E8FE2BDBF286}">
  <ds:schemaRefs>
    <ds:schemaRef ds:uri="http://schemas.microsoft.com/sharepoint/v3/contenttype/forms"/>
  </ds:schemaRefs>
</ds:datastoreItem>
</file>

<file path=customXml/itemProps2.xml><?xml version="1.0" encoding="utf-8"?>
<ds:datastoreItem xmlns:ds="http://schemas.openxmlformats.org/officeDocument/2006/customXml" ds:itemID="{429BE00E-6D3E-4D23-BC21-9DD107257378}"/>
</file>

<file path=customXml/itemProps3.xml><?xml version="1.0" encoding="utf-8"?>
<ds:datastoreItem xmlns:ds="http://schemas.openxmlformats.org/officeDocument/2006/customXml" ds:itemID="{CEC7F843-688B-4DD1-91AB-60D45CA63879}">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980d7d7b-8ece-4b26-a97c-7b89ddf884f0"/>
    <ds:schemaRef ds:uri="2369dd05-27b9-4f22-9312-146f1794189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510</TotalTime>
  <Words>976</Words>
  <Application>Microsoft Office PowerPoint</Application>
  <PresentationFormat>On-screen Show (16:9)</PresentationFormat>
  <Paragraphs>123</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Myriad Pro Cond</vt:lpstr>
      <vt:lpstr>Righteous</vt:lpstr>
      <vt:lpstr>Calibri</vt:lpstr>
      <vt:lpstr>Catamaran</vt:lpstr>
      <vt:lpstr>Acumin Pro Condensed Black</vt:lpstr>
      <vt:lpstr>Arial</vt:lpstr>
      <vt:lpstr>Baloo Tammudu 2</vt:lpstr>
      <vt:lpstr>Montserrat</vt:lpstr>
      <vt:lpstr>Luckiest Guy</vt:lpstr>
      <vt:lpstr>Engineering Major for College: Construction Engineering by Slidesgo</vt:lpstr>
      <vt:lpstr>PowerPoint Presentation</vt:lpstr>
      <vt:lpstr>Greeting</vt:lpstr>
      <vt:lpstr>Today’s project: Craft Stick Structures</vt:lpstr>
      <vt:lpstr>Materials Needed</vt:lpstr>
      <vt:lpstr>WATCH</vt:lpstr>
      <vt:lpstr>Objectives</vt:lpstr>
      <vt:lpstr>But first, SAFETY</vt:lpstr>
      <vt:lpstr>Challenge #1</vt:lpstr>
      <vt:lpstr>Challenge #1</vt:lpstr>
      <vt:lpstr>Bridge Challenge Reflection </vt:lpstr>
      <vt:lpstr>Challenge #2</vt:lpstr>
      <vt:lpstr>Challenge #2</vt:lpstr>
      <vt:lpstr>Neighborhood Challenge Reflection </vt:lpstr>
      <vt:lpstr>Challenge #3</vt:lpstr>
      <vt:lpstr>Challenge #3</vt:lpstr>
      <vt:lpstr>Tower Challenge Reflection </vt:lpstr>
      <vt:lpstr>FINAL Craft Stick Challenge Choose 1:</vt:lpstr>
      <vt:lpstr>JOB  EXPLORATION</vt:lpstr>
      <vt:lpstr>Construction Careers</vt:lpstr>
      <vt:lpstr>PowerPoint Presentation</vt:lpstr>
      <vt:lpstr>Plan It: Business Developer</vt:lpstr>
      <vt:lpstr>Plan It: Civil Engineer</vt:lpstr>
      <vt:lpstr>Plan It: Architect</vt:lpstr>
      <vt:lpstr>Build It: Structural Engineer</vt:lpstr>
      <vt:lpstr>Build It: Welder</vt:lpstr>
      <vt:lpstr>Build It: Ironworker</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Macauley Wieland-Horning</dc:creator>
  <cp:lastModifiedBy>Kate Walters</cp:lastModifiedBy>
  <cp:revision>12</cp:revision>
  <dcterms:modified xsi:type="dcterms:W3CDTF">2022-12-06T16:34:33Z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0x01010099291F52E98C594FBAC28321ED7C3FA4</vt:lpwstr>
  </property>
  <property fmtid="{D5CDD505-2E9C-101B-9397-08002B2CF9AE}" pid="3" name="MediaServiceImageTags">
    <vt:lpwstr/>
  </property>
  <property fmtid="{D5CDD505-2E9C-101B-9397-08002B2CF9AE}" pid="4" name="Order">
    <vt:r8>4527800</vt:r8>
  </property>
</Properties>
</file>