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3" r:id="rId4"/>
  </p:sldMasterIdLst>
  <p:notesMasterIdLst>
    <p:notesMasterId r:id="rId22"/>
  </p:notesMasterIdLst>
  <p:sldIdLst>
    <p:sldId id="256" r:id="rId5"/>
    <p:sldId id="257" r:id="rId6"/>
    <p:sldId id="262" r:id="rId7"/>
    <p:sldId id="258" r:id="rId8"/>
    <p:sldId id="263" r:id="rId9"/>
    <p:sldId id="316" r:id="rId10"/>
    <p:sldId id="311" r:id="rId11"/>
    <p:sldId id="312" r:id="rId12"/>
    <p:sldId id="313" r:id="rId13"/>
    <p:sldId id="314" r:id="rId14"/>
    <p:sldId id="315" r:id="rId15"/>
    <p:sldId id="325" r:id="rId16"/>
    <p:sldId id="317" r:id="rId17"/>
    <p:sldId id="319" r:id="rId18"/>
    <p:sldId id="320" r:id="rId19"/>
    <p:sldId id="318" r:id="rId20"/>
    <p:sldId id="324" r:id="rId21"/>
  </p:sldIdLst>
  <p:sldSz cx="9144000" cy="5143500" type="screen16x9"/>
  <p:notesSz cx="6858000" cy="9144000"/>
  <p:embeddedFontLst>
    <p:embeddedFont>
      <p:font typeface="Acumin Pro Condensed Black" panose="020B0906020202020204" pitchFamily="34" charset="0"/>
      <p:bold r:id="rId23"/>
    </p:embeddedFont>
    <p:embeddedFont>
      <p:font typeface="Baloo Tammudu 2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  <p:embeddedFont>
      <p:font typeface="Myriad Pro Cond" panose="020B0506030403020204" pitchFamily="34" charset="0"/>
      <p:regular r:id="rId34"/>
    </p:embeddedFont>
    <p:embeddedFont>
      <p:font typeface="Righteous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4E651E-B628-4464-A18E-5F9E01317010}" v="24" dt="2022-12-06T16:30:30.577"/>
    <p1510:client id="{F406B246-A06A-4DAA-876A-628D8AD496FE}" v="6" dt="2022-12-05T15:40:02.743"/>
  </p1510:revLst>
</p1510:revInfo>
</file>

<file path=ppt/tableStyles.xml><?xml version="1.0" encoding="utf-8"?>
<a:tblStyleLst xmlns:a="http://schemas.openxmlformats.org/drawingml/2006/main" def="{9BF5D617-8E90-44DC-A247-B84E9460B5E2}">
  <a:tblStyle styleId="{9BF5D617-8E90-44DC-A247-B84E9460B5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362b0b7c8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1362b0b7c8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34abb5e0d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34abb5e0d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6971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34abb5e0d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34abb5e0d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34abb5e0d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34abb5e0d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067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1349f5110d9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1349f5110d9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067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1349f5110d9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1349f5110d9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608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1349f5110d9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1349f5110d9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37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1349f5110d9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1349f5110d9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98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349f5110d9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1349f5110d9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053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34abb5e0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34abb5e0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34abb5e0d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34abb5e0d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349f5110d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349f5110d9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34abb5e0d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34abb5e0d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34abb5e0d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34abb5e0d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349f5110d9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1349f5110d9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34abb5e0d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34abb5e0d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34abb5e0d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34abb5e0d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97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00325" y="2112250"/>
            <a:ext cx="3620689" cy="2551873"/>
          </a:xfrm>
          <a:custGeom>
            <a:avLst/>
            <a:gdLst/>
            <a:ahLst/>
            <a:cxnLst/>
            <a:rect l="l" t="t" r="r" b="b"/>
            <a:pathLst>
              <a:path w="24150" h="17021" extrusionOk="0">
                <a:moveTo>
                  <a:pt x="2906" y="0"/>
                </a:moveTo>
                <a:lnTo>
                  <a:pt x="2530" y="3536"/>
                </a:lnTo>
                <a:lnTo>
                  <a:pt x="0" y="2969"/>
                </a:lnTo>
                <a:lnTo>
                  <a:pt x="0" y="17021"/>
                </a:lnTo>
                <a:lnTo>
                  <a:pt x="23342" y="15693"/>
                </a:lnTo>
                <a:lnTo>
                  <a:pt x="24150" y="10398"/>
                </a:lnTo>
                <a:lnTo>
                  <a:pt x="22044" y="10398"/>
                </a:lnTo>
                <a:lnTo>
                  <a:pt x="22044" y="12038"/>
                </a:lnTo>
                <a:lnTo>
                  <a:pt x="19543" y="12038"/>
                </a:lnTo>
                <a:lnTo>
                  <a:pt x="20043" y="6673"/>
                </a:lnTo>
                <a:lnTo>
                  <a:pt x="17479" y="5372"/>
                </a:lnTo>
                <a:lnTo>
                  <a:pt x="16853" y="7619"/>
                </a:lnTo>
                <a:lnTo>
                  <a:pt x="6471" y="5473"/>
                </a:lnTo>
                <a:lnTo>
                  <a:pt x="7221" y="1229"/>
                </a:lnTo>
                <a:lnTo>
                  <a:pt x="29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7922358" y="2181467"/>
            <a:ext cx="771996" cy="1025038"/>
          </a:xfrm>
          <a:custGeom>
            <a:avLst/>
            <a:gdLst/>
            <a:ahLst/>
            <a:cxnLst/>
            <a:rect l="l" t="t" r="r" b="b"/>
            <a:pathLst>
              <a:path w="6269" h="8324" extrusionOk="0">
                <a:moveTo>
                  <a:pt x="2817" y="0"/>
                </a:moveTo>
                <a:lnTo>
                  <a:pt x="0" y="666"/>
                </a:lnTo>
                <a:lnTo>
                  <a:pt x="888" y="4214"/>
                </a:lnTo>
                <a:lnTo>
                  <a:pt x="2273" y="3828"/>
                </a:lnTo>
                <a:lnTo>
                  <a:pt x="3513" y="8323"/>
                </a:lnTo>
                <a:lnTo>
                  <a:pt x="6269" y="7246"/>
                </a:lnTo>
                <a:lnTo>
                  <a:pt x="5767" y="2381"/>
                </a:lnTo>
                <a:lnTo>
                  <a:pt x="4250" y="2905"/>
                </a:lnTo>
                <a:lnTo>
                  <a:pt x="28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21043" y="1864250"/>
            <a:ext cx="3423308" cy="2551882"/>
          </a:xfrm>
          <a:custGeom>
            <a:avLst/>
            <a:gdLst/>
            <a:ahLst/>
            <a:cxnLst/>
            <a:rect l="l" t="t" r="r" b="b"/>
            <a:pathLst>
              <a:path w="27799" h="20723" extrusionOk="0">
                <a:moveTo>
                  <a:pt x="27799" y="0"/>
                </a:moveTo>
                <a:lnTo>
                  <a:pt x="25025" y="1003"/>
                </a:lnTo>
                <a:lnTo>
                  <a:pt x="22518" y="1908"/>
                </a:lnTo>
                <a:lnTo>
                  <a:pt x="22831" y="4957"/>
                </a:lnTo>
                <a:lnTo>
                  <a:pt x="23333" y="9822"/>
                </a:lnTo>
                <a:lnTo>
                  <a:pt x="20577" y="10901"/>
                </a:lnTo>
                <a:lnTo>
                  <a:pt x="19337" y="6405"/>
                </a:lnTo>
                <a:lnTo>
                  <a:pt x="17952" y="6790"/>
                </a:lnTo>
                <a:lnTo>
                  <a:pt x="17938" y="6794"/>
                </a:lnTo>
                <a:lnTo>
                  <a:pt x="14371" y="7789"/>
                </a:lnTo>
                <a:lnTo>
                  <a:pt x="15771" y="14246"/>
                </a:lnTo>
                <a:lnTo>
                  <a:pt x="8865" y="16208"/>
                </a:lnTo>
                <a:lnTo>
                  <a:pt x="8538" y="13300"/>
                </a:lnTo>
                <a:lnTo>
                  <a:pt x="4151" y="13103"/>
                </a:lnTo>
                <a:lnTo>
                  <a:pt x="3714" y="11534"/>
                </a:lnTo>
                <a:lnTo>
                  <a:pt x="3174" y="9596"/>
                </a:lnTo>
                <a:lnTo>
                  <a:pt x="0" y="9596"/>
                </a:lnTo>
                <a:lnTo>
                  <a:pt x="1245" y="20722"/>
                </a:lnTo>
                <a:lnTo>
                  <a:pt x="27799" y="19211"/>
                </a:lnTo>
                <a:lnTo>
                  <a:pt x="277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00325" y="2172969"/>
            <a:ext cx="3538980" cy="2491154"/>
          </a:xfrm>
          <a:custGeom>
            <a:avLst/>
            <a:gdLst/>
            <a:ahLst/>
            <a:cxnLst/>
            <a:rect l="l" t="t" r="r" b="b"/>
            <a:pathLst>
              <a:path w="23605" h="16616" extrusionOk="0">
                <a:moveTo>
                  <a:pt x="9173" y="1"/>
                </a:moveTo>
                <a:lnTo>
                  <a:pt x="6597" y="7214"/>
                </a:lnTo>
                <a:lnTo>
                  <a:pt x="0" y="6024"/>
                </a:lnTo>
                <a:lnTo>
                  <a:pt x="0" y="16616"/>
                </a:lnTo>
                <a:lnTo>
                  <a:pt x="23342" y="15288"/>
                </a:lnTo>
                <a:lnTo>
                  <a:pt x="23605" y="13829"/>
                </a:lnTo>
                <a:lnTo>
                  <a:pt x="23605" y="13829"/>
                </a:lnTo>
                <a:lnTo>
                  <a:pt x="21446" y="13971"/>
                </a:lnTo>
                <a:lnTo>
                  <a:pt x="21172" y="8967"/>
                </a:lnTo>
                <a:lnTo>
                  <a:pt x="19100" y="8358"/>
                </a:lnTo>
                <a:lnTo>
                  <a:pt x="18235" y="12431"/>
                </a:lnTo>
                <a:lnTo>
                  <a:pt x="15721" y="11908"/>
                </a:lnTo>
                <a:lnTo>
                  <a:pt x="16356" y="2790"/>
                </a:lnTo>
                <a:lnTo>
                  <a:pt x="917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94928" y="744950"/>
            <a:ext cx="2954129" cy="382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288" y="4057057"/>
            <a:ext cx="9180576" cy="11944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563400" y="814050"/>
            <a:ext cx="6011400" cy="17361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4100">
                <a:latin typeface="Righteous"/>
                <a:ea typeface="Righteous"/>
                <a:cs typeface="Righteous"/>
                <a:sym typeface="Righteou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2"/>
          </p:nvPr>
        </p:nvSpPr>
        <p:spPr>
          <a:xfrm>
            <a:off x="1933525" y="2606925"/>
            <a:ext cx="5271000" cy="351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748525" y="868850"/>
            <a:ext cx="7647000" cy="153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1776200" y="2403950"/>
            <a:ext cx="5591700" cy="3060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/>
          <p:nvPr/>
        </p:nvSpPr>
        <p:spPr>
          <a:xfrm rot="-156361" flipH="1">
            <a:off x="3960694" y="3259557"/>
            <a:ext cx="4168637" cy="1636578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6000">
            <a:off x="0" y="4190923"/>
            <a:ext cx="9180575" cy="119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437" y="2017275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1"/>
          <p:cNvGrpSpPr/>
          <p:nvPr/>
        </p:nvGrpSpPr>
        <p:grpSpPr>
          <a:xfrm flipH="1">
            <a:off x="7137467" y="3586549"/>
            <a:ext cx="333002" cy="982602"/>
            <a:chOff x="1839125" y="-138300"/>
            <a:chExt cx="1266169" cy="5634188"/>
          </a:xfrm>
        </p:grpSpPr>
        <p:sp>
          <p:nvSpPr>
            <p:cNvPr id="95" name="Google Shape;95;p11"/>
            <p:cNvSpPr/>
            <p:nvPr/>
          </p:nvSpPr>
          <p:spPr>
            <a:xfrm>
              <a:off x="1839125" y="-138300"/>
              <a:ext cx="1110025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1"/>
            <p:cNvSpPr/>
            <p:nvPr/>
          </p:nvSpPr>
          <p:spPr>
            <a:xfrm>
              <a:off x="2860070" y="-138300"/>
              <a:ext cx="245223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062600" y="1662975"/>
            <a:ext cx="873000" cy="47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2196213" y="1808675"/>
            <a:ext cx="2232000" cy="54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3"/>
          </p:nvPr>
        </p:nvSpPr>
        <p:spPr>
          <a:xfrm>
            <a:off x="2196213" y="14386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4743375" y="1662975"/>
            <a:ext cx="873000" cy="47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5"/>
          </p:nvPr>
        </p:nvSpPr>
        <p:spPr>
          <a:xfrm>
            <a:off x="5876988" y="1808675"/>
            <a:ext cx="2232000" cy="54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6"/>
          </p:nvPr>
        </p:nvSpPr>
        <p:spPr>
          <a:xfrm>
            <a:off x="5876988" y="14386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4743375" y="3311150"/>
            <a:ext cx="873000" cy="47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8"/>
          </p:nvPr>
        </p:nvSpPr>
        <p:spPr>
          <a:xfrm>
            <a:off x="5876988" y="3456800"/>
            <a:ext cx="2232000" cy="54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9"/>
          </p:nvPr>
        </p:nvSpPr>
        <p:spPr>
          <a:xfrm>
            <a:off x="5876988" y="3086775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/>
          <p:nvPr/>
        </p:nvSpPr>
        <p:spPr>
          <a:xfrm>
            <a:off x="-128850" y="2880000"/>
            <a:ext cx="2173775" cy="2162300"/>
          </a:xfrm>
          <a:custGeom>
            <a:avLst/>
            <a:gdLst/>
            <a:ahLst/>
            <a:cxnLst/>
            <a:rect l="l" t="t" r="r" b="b"/>
            <a:pathLst>
              <a:path w="86951" h="86492" extrusionOk="0">
                <a:moveTo>
                  <a:pt x="86951" y="83286"/>
                </a:moveTo>
                <a:lnTo>
                  <a:pt x="83170" y="40688"/>
                </a:lnTo>
                <a:lnTo>
                  <a:pt x="63246" y="36957"/>
                </a:lnTo>
                <a:lnTo>
                  <a:pt x="61341" y="0"/>
                </a:lnTo>
                <a:lnTo>
                  <a:pt x="20583" y="839"/>
                </a:lnTo>
                <a:lnTo>
                  <a:pt x="15962" y="43895"/>
                </a:lnTo>
                <a:lnTo>
                  <a:pt x="0" y="48933"/>
                </a:lnTo>
                <a:lnTo>
                  <a:pt x="3780" y="864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0" name="Google Shape;110;p13"/>
          <p:cNvSpPr/>
          <p:nvPr/>
        </p:nvSpPr>
        <p:spPr>
          <a:xfrm>
            <a:off x="-68750" y="4514702"/>
            <a:ext cx="8874716" cy="892383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3"/>
          <p:cNvSpPr/>
          <p:nvPr/>
        </p:nvSpPr>
        <p:spPr>
          <a:xfrm>
            <a:off x="657950" y="4809613"/>
            <a:ext cx="4372376" cy="302551"/>
          </a:xfrm>
          <a:custGeom>
            <a:avLst/>
            <a:gdLst/>
            <a:ahLst/>
            <a:cxnLst/>
            <a:rect l="l" t="t" r="r" b="b"/>
            <a:pathLst>
              <a:path w="34458" h="3142" extrusionOk="0">
                <a:moveTo>
                  <a:pt x="34458" y="0"/>
                </a:moveTo>
                <a:lnTo>
                  <a:pt x="1" y="2365"/>
                </a:lnTo>
                <a:lnTo>
                  <a:pt x="4" y="2421"/>
                </a:lnTo>
                <a:lnTo>
                  <a:pt x="34400" y="62"/>
                </a:lnTo>
                <a:lnTo>
                  <a:pt x="34400" y="694"/>
                </a:lnTo>
                <a:lnTo>
                  <a:pt x="450" y="3084"/>
                </a:lnTo>
                <a:lnTo>
                  <a:pt x="454" y="3141"/>
                </a:lnTo>
                <a:lnTo>
                  <a:pt x="34431" y="749"/>
                </a:lnTo>
                <a:lnTo>
                  <a:pt x="34458" y="747"/>
                </a:lnTo>
                <a:lnTo>
                  <a:pt x="34458" y="0"/>
                </a:lnTo>
                <a:close/>
              </a:path>
            </a:pathLst>
          </a:custGeom>
          <a:solidFill>
            <a:srgbClr val="9B6A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13"/>
          <p:cNvGrpSpPr/>
          <p:nvPr/>
        </p:nvGrpSpPr>
        <p:grpSpPr>
          <a:xfrm>
            <a:off x="5510972" y="4809627"/>
            <a:ext cx="585023" cy="232675"/>
            <a:chOff x="2558525" y="3257400"/>
            <a:chExt cx="143125" cy="56925"/>
          </a:xfrm>
        </p:grpSpPr>
        <p:sp>
          <p:nvSpPr>
            <p:cNvPr id="113" name="Google Shape;113;p13"/>
            <p:cNvSpPr/>
            <p:nvPr/>
          </p:nvSpPr>
          <p:spPr>
            <a:xfrm>
              <a:off x="2597925" y="3272525"/>
              <a:ext cx="40025" cy="21075"/>
            </a:xfrm>
            <a:custGeom>
              <a:avLst/>
              <a:gdLst/>
              <a:ahLst/>
              <a:cxnLst/>
              <a:rect l="l" t="t" r="r" b="b"/>
              <a:pathLst>
                <a:path w="1601" h="843" extrusionOk="0">
                  <a:moveTo>
                    <a:pt x="13" y="1"/>
                  </a:moveTo>
                  <a:lnTo>
                    <a:pt x="1" y="57"/>
                  </a:lnTo>
                  <a:lnTo>
                    <a:pt x="659" y="201"/>
                  </a:lnTo>
                  <a:lnTo>
                    <a:pt x="911" y="666"/>
                  </a:lnTo>
                  <a:lnTo>
                    <a:pt x="1586" y="843"/>
                  </a:lnTo>
                  <a:lnTo>
                    <a:pt x="1600" y="788"/>
                  </a:lnTo>
                  <a:lnTo>
                    <a:pt x="950" y="617"/>
                  </a:lnTo>
                  <a:lnTo>
                    <a:pt x="697" y="15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2626150" y="3282125"/>
              <a:ext cx="75500" cy="32200"/>
            </a:xfrm>
            <a:custGeom>
              <a:avLst/>
              <a:gdLst/>
              <a:ahLst/>
              <a:cxnLst/>
              <a:rect l="l" t="t" r="r" b="b"/>
              <a:pathLst>
                <a:path w="3020" h="1288" extrusionOk="0">
                  <a:moveTo>
                    <a:pt x="1263" y="59"/>
                  </a:moveTo>
                  <a:lnTo>
                    <a:pt x="2846" y="882"/>
                  </a:lnTo>
                  <a:lnTo>
                    <a:pt x="1004" y="1227"/>
                  </a:lnTo>
                  <a:lnTo>
                    <a:pt x="78" y="786"/>
                  </a:lnTo>
                  <a:lnTo>
                    <a:pt x="404" y="139"/>
                  </a:lnTo>
                  <a:lnTo>
                    <a:pt x="1263" y="59"/>
                  </a:lnTo>
                  <a:close/>
                  <a:moveTo>
                    <a:pt x="1274" y="0"/>
                  </a:moveTo>
                  <a:lnTo>
                    <a:pt x="367" y="84"/>
                  </a:lnTo>
                  <a:lnTo>
                    <a:pt x="1" y="813"/>
                  </a:lnTo>
                  <a:lnTo>
                    <a:pt x="996" y="1288"/>
                  </a:lnTo>
                  <a:lnTo>
                    <a:pt x="3019" y="909"/>
                  </a:lnTo>
                  <a:lnTo>
                    <a:pt x="1282" y="5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2558525" y="3257400"/>
              <a:ext cx="49250" cy="20350"/>
            </a:xfrm>
            <a:custGeom>
              <a:avLst/>
              <a:gdLst/>
              <a:ahLst/>
              <a:cxnLst/>
              <a:rect l="l" t="t" r="r" b="b"/>
              <a:pathLst>
                <a:path w="1970" h="814" extrusionOk="0">
                  <a:moveTo>
                    <a:pt x="97" y="0"/>
                  </a:moveTo>
                  <a:lnTo>
                    <a:pt x="1" y="556"/>
                  </a:lnTo>
                  <a:lnTo>
                    <a:pt x="1918" y="814"/>
                  </a:lnTo>
                  <a:lnTo>
                    <a:pt x="1970" y="54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3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6" name="Google Shape;11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0175" y="2016787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" name="Google Shape;117;p13"/>
          <p:cNvGrpSpPr/>
          <p:nvPr/>
        </p:nvGrpSpPr>
        <p:grpSpPr>
          <a:xfrm>
            <a:off x="-321875" y="-138300"/>
            <a:ext cx="634499" cy="5634188"/>
            <a:chOff x="-321875" y="-138300"/>
            <a:chExt cx="634499" cy="5634188"/>
          </a:xfrm>
        </p:grpSpPr>
        <p:sp>
          <p:nvSpPr>
            <p:cNvPr id="118" name="Google Shape;118;p13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3"/>
          <p:cNvSpPr/>
          <p:nvPr/>
        </p:nvSpPr>
        <p:spPr>
          <a:xfrm>
            <a:off x="341713" y="810964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3"/>
          <p:cNvSpPr/>
          <p:nvPr/>
        </p:nvSpPr>
        <p:spPr>
          <a:xfrm>
            <a:off x="8342106" y="1215696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1062600" y="3311150"/>
            <a:ext cx="873000" cy="47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2196213" y="3456800"/>
            <a:ext cx="2232000" cy="54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15"/>
          </p:nvPr>
        </p:nvSpPr>
        <p:spPr>
          <a:xfrm>
            <a:off x="2196213" y="3086775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3675" y="1567025"/>
            <a:ext cx="2477425" cy="320689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4"/>
          <p:cNvSpPr/>
          <p:nvPr/>
        </p:nvSpPr>
        <p:spPr>
          <a:xfrm>
            <a:off x="8516881" y="1478721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964138" y="269014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2310625" y="2556288"/>
            <a:ext cx="4522800" cy="438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2006425" y="1121438"/>
            <a:ext cx="5131200" cy="119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131" name="Google Shape;13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288" y="4240156"/>
            <a:ext cx="9180576" cy="1152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/>
          <p:nvPr/>
        </p:nvSpPr>
        <p:spPr>
          <a:xfrm>
            <a:off x="297988" y="320781"/>
            <a:ext cx="8548080" cy="4501932"/>
          </a:xfrm>
          <a:custGeom>
            <a:avLst/>
            <a:gdLst/>
            <a:ahLst/>
            <a:cxnLst/>
            <a:rect l="l" t="t" r="r" b="b"/>
            <a:pathLst>
              <a:path w="175049" h="112478" extrusionOk="0">
                <a:moveTo>
                  <a:pt x="0" y="1489"/>
                </a:moveTo>
                <a:lnTo>
                  <a:pt x="175049" y="0"/>
                </a:lnTo>
                <a:lnTo>
                  <a:pt x="173736" y="111865"/>
                </a:lnTo>
                <a:lnTo>
                  <a:pt x="2678" y="1124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34" name="Google Shape;134;p15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5" name="Google Shape;135;p15"/>
          <p:cNvGrpSpPr/>
          <p:nvPr/>
        </p:nvGrpSpPr>
        <p:grpSpPr>
          <a:xfrm>
            <a:off x="-131375" y="3"/>
            <a:ext cx="634499" cy="2200714"/>
            <a:chOff x="-321875" y="-138300"/>
            <a:chExt cx="634499" cy="5634188"/>
          </a:xfrm>
        </p:grpSpPr>
        <p:sp>
          <p:nvSpPr>
            <p:cNvPr id="136" name="Google Shape;136;p15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5"/>
          <p:cNvSpPr/>
          <p:nvPr/>
        </p:nvSpPr>
        <p:spPr>
          <a:xfrm rot="10800000">
            <a:off x="-193413" y="852225"/>
            <a:ext cx="9326816" cy="4291271"/>
          </a:xfrm>
          <a:custGeom>
            <a:avLst/>
            <a:gdLst/>
            <a:ahLst/>
            <a:cxnLst/>
            <a:rect l="l" t="t" r="r" b="b"/>
            <a:pathLst>
              <a:path w="69053" h="30174" extrusionOk="0">
                <a:moveTo>
                  <a:pt x="0" y="1"/>
                </a:moveTo>
                <a:lnTo>
                  <a:pt x="0" y="30173"/>
                </a:lnTo>
                <a:lnTo>
                  <a:pt x="775" y="1294"/>
                </a:lnTo>
                <a:lnTo>
                  <a:pt x="6905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/>
          <p:nvPr/>
        </p:nvSpPr>
        <p:spPr>
          <a:xfrm rot="-271136" flipH="1">
            <a:off x="-390139" y="1625465"/>
            <a:ext cx="9786747" cy="4215765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6"/>
          <p:cNvSpPr/>
          <p:nvPr/>
        </p:nvSpPr>
        <p:spPr>
          <a:xfrm>
            <a:off x="-68750" y="4514700"/>
            <a:ext cx="9365152" cy="892383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16"/>
          <p:cNvGrpSpPr/>
          <p:nvPr/>
        </p:nvGrpSpPr>
        <p:grpSpPr>
          <a:xfrm>
            <a:off x="8052497" y="4346812"/>
            <a:ext cx="542103" cy="658985"/>
            <a:chOff x="1897450" y="3154525"/>
            <a:chExt cx="186450" cy="226650"/>
          </a:xfrm>
        </p:grpSpPr>
        <p:sp>
          <p:nvSpPr>
            <p:cNvPr id="143" name="Google Shape;143;p16"/>
            <p:cNvSpPr/>
            <p:nvPr/>
          </p:nvSpPr>
          <p:spPr>
            <a:xfrm>
              <a:off x="1918525" y="3345125"/>
              <a:ext cx="165375" cy="36050"/>
            </a:xfrm>
            <a:custGeom>
              <a:avLst/>
              <a:gdLst/>
              <a:ahLst/>
              <a:cxnLst/>
              <a:rect l="l" t="t" r="r" b="b"/>
              <a:pathLst>
                <a:path w="6615" h="1442" extrusionOk="0">
                  <a:moveTo>
                    <a:pt x="4422" y="1"/>
                  </a:moveTo>
                  <a:lnTo>
                    <a:pt x="4237" y="717"/>
                  </a:lnTo>
                  <a:lnTo>
                    <a:pt x="221" y="667"/>
                  </a:lnTo>
                  <a:lnTo>
                    <a:pt x="180" y="459"/>
                  </a:lnTo>
                  <a:cubicBezTo>
                    <a:pt x="63" y="535"/>
                    <a:pt x="1" y="616"/>
                    <a:pt x="1" y="699"/>
                  </a:cubicBezTo>
                  <a:cubicBezTo>
                    <a:pt x="1" y="1109"/>
                    <a:pt x="1481" y="1442"/>
                    <a:pt x="3307" y="1442"/>
                  </a:cubicBezTo>
                  <a:cubicBezTo>
                    <a:pt x="5135" y="1442"/>
                    <a:pt x="6614" y="1109"/>
                    <a:pt x="6614" y="699"/>
                  </a:cubicBezTo>
                  <a:cubicBezTo>
                    <a:pt x="6614" y="378"/>
                    <a:pt x="5700" y="103"/>
                    <a:pt x="4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1897800" y="3220225"/>
              <a:ext cx="164100" cy="144000"/>
            </a:xfrm>
            <a:custGeom>
              <a:avLst/>
              <a:gdLst/>
              <a:ahLst/>
              <a:cxnLst/>
              <a:rect l="l" t="t" r="r" b="b"/>
              <a:pathLst>
                <a:path w="6564" h="5760" extrusionOk="0">
                  <a:moveTo>
                    <a:pt x="6529" y="1"/>
                  </a:moveTo>
                  <a:cubicBezTo>
                    <a:pt x="6517" y="1"/>
                    <a:pt x="6506" y="7"/>
                    <a:pt x="6502" y="21"/>
                  </a:cubicBezTo>
                  <a:lnTo>
                    <a:pt x="5041" y="5691"/>
                  </a:lnTo>
                  <a:cubicBezTo>
                    <a:pt x="4996" y="5698"/>
                    <a:pt x="4844" y="5701"/>
                    <a:pt x="4618" y="5701"/>
                  </a:cubicBezTo>
                  <a:cubicBezTo>
                    <a:pt x="3853" y="5701"/>
                    <a:pt x="2244" y="5666"/>
                    <a:pt x="1074" y="5635"/>
                  </a:cubicBezTo>
                  <a:lnTo>
                    <a:pt x="61" y="507"/>
                  </a:lnTo>
                  <a:cubicBezTo>
                    <a:pt x="58" y="492"/>
                    <a:pt x="46" y="484"/>
                    <a:pt x="34" y="484"/>
                  </a:cubicBezTo>
                  <a:cubicBezTo>
                    <a:pt x="17" y="484"/>
                    <a:pt x="1" y="497"/>
                    <a:pt x="5" y="518"/>
                  </a:cubicBezTo>
                  <a:lnTo>
                    <a:pt x="1022" y="5667"/>
                  </a:lnTo>
                  <a:cubicBezTo>
                    <a:pt x="1024" y="5681"/>
                    <a:pt x="1035" y="5691"/>
                    <a:pt x="1049" y="5691"/>
                  </a:cubicBezTo>
                  <a:cubicBezTo>
                    <a:pt x="1060" y="5691"/>
                    <a:pt x="2061" y="5719"/>
                    <a:pt x="3052" y="5737"/>
                  </a:cubicBezTo>
                  <a:cubicBezTo>
                    <a:pt x="3805" y="5753"/>
                    <a:pt x="4279" y="5759"/>
                    <a:pt x="4578" y="5759"/>
                  </a:cubicBezTo>
                  <a:cubicBezTo>
                    <a:pt x="5083" y="5759"/>
                    <a:pt x="5088" y="5740"/>
                    <a:pt x="5092" y="5720"/>
                  </a:cubicBezTo>
                  <a:lnTo>
                    <a:pt x="6558" y="37"/>
                  </a:lnTo>
                  <a:cubicBezTo>
                    <a:pt x="6564" y="15"/>
                    <a:pt x="6546" y="1"/>
                    <a:pt x="6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1897450" y="3217175"/>
              <a:ext cx="165450" cy="19300"/>
            </a:xfrm>
            <a:custGeom>
              <a:avLst/>
              <a:gdLst/>
              <a:ahLst/>
              <a:cxnLst/>
              <a:rect l="l" t="t" r="r" b="b"/>
              <a:pathLst>
                <a:path w="6618" h="772" extrusionOk="0">
                  <a:moveTo>
                    <a:pt x="4950" y="1"/>
                  </a:moveTo>
                  <a:cubicBezTo>
                    <a:pt x="4303" y="1"/>
                    <a:pt x="3558" y="27"/>
                    <a:pt x="2895" y="83"/>
                  </a:cubicBezTo>
                  <a:cubicBezTo>
                    <a:pt x="1290" y="220"/>
                    <a:pt x="1" y="465"/>
                    <a:pt x="15" y="629"/>
                  </a:cubicBezTo>
                  <a:cubicBezTo>
                    <a:pt x="23" y="723"/>
                    <a:pt x="441" y="771"/>
                    <a:pt x="1092" y="771"/>
                  </a:cubicBezTo>
                  <a:cubicBezTo>
                    <a:pt x="1598" y="771"/>
                    <a:pt x="2244" y="742"/>
                    <a:pt x="2946" y="682"/>
                  </a:cubicBezTo>
                  <a:cubicBezTo>
                    <a:pt x="4552" y="547"/>
                    <a:pt x="6617" y="317"/>
                    <a:pt x="6605" y="153"/>
                  </a:cubicBezTo>
                  <a:cubicBezTo>
                    <a:pt x="6597" y="54"/>
                    <a:pt x="5872" y="1"/>
                    <a:pt x="49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1914625" y="3154525"/>
              <a:ext cx="134175" cy="77700"/>
            </a:xfrm>
            <a:custGeom>
              <a:avLst/>
              <a:gdLst/>
              <a:ahLst/>
              <a:cxnLst/>
              <a:rect l="l" t="t" r="r" b="b"/>
              <a:pathLst>
                <a:path w="5367" h="3108" extrusionOk="0">
                  <a:moveTo>
                    <a:pt x="2716" y="0"/>
                  </a:moveTo>
                  <a:cubicBezTo>
                    <a:pt x="2486" y="0"/>
                    <a:pt x="2250" y="31"/>
                    <a:pt x="2014" y="95"/>
                  </a:cubicBezTo>
                  <a:lnTo>
                    <a:pt x="2008" y="97"/>
                  </a:lnTo>
                  <a:cubicBezTo>
                    <a:pt x="932" y="390"/>
                    <a:pt x="154" y="1323"/>
                    <a:pt x="56" y="2434"/>
                  </a:cubicBezTo>
                  <a:lnTo>
                    <a:pt x="2" y="3076"/>
                  </a:lnTo>
                  <a:cubicBezTo>
                    <a:pt x="0" y="3092"/>
                    <a:pt x="13" y="3106"/>
                    <a:pt x="28" y="3108"/>
                  </a:cubicBezTo>
                  <a:lnTo>
                    <a:pt x="30" y="3108"/>
                  </a:lnTo>
                  <a:cubicBezTo>
                    <a:pt x="45" y="3108"/>
                    <a:pt x="56" y="3097"/>
                    <a:pt x="58" y="3083"/>
                  </a:cubicBezTo>
                  <a:lnTo>
                    <a:pt x="113" y="2440"/>
                  </a:lnTo>
                  <a:cubicBezTo>
                    <a:pt x="208" y="1351"/>
                    <a:pt x="969" y="438"/>
                    <a:pt x="2022" y="151"/>
                  </a:cubicBezTo>
                  <a:lnTo>
                    <a:pt x="2028" y="149"/>
                  </a:lnTo>
                  <a:cubicBezTo>
                    <a:pt x="2259" y="87"/>
                    <a:pt x="2489" y="57"/>
                    <a:pt x="2714" y="57"/>
                  </a:cubicBezTo>
                  <a:cubicBezTo>
                    <a:pt x="4103" y="57"/>
                    <a:pt x="5308" y="1185"/>
                    <a:pt x="5308" y="2659"/>
                  </a:cubicBezTo>
                  <a:cubicBezTo>
                    <a:pt x="5306" y="2679"/>
                    <a:pt x="5321" y="2689"/>
                    <a:pt x="5336" y="2689"/>
                  </a:cubicBezTo>
                  <a:cubicBezTo>
                    <a:pt x="5352" y="2689"/>
                    <a:pt x="5367" y="2679"/>
                    <a:pt x="5365" y="2659"/>
                  </a:cubicBezTo>
                  <a:cubicBezTo>
                    <a:pt x="5365" y="1152"/>
                    <a:pt x="4135" y="0"/>
                    <a:pt x="2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16"/>
          <p:cNvGrpSpPr/>
          <p:nvPr/>
        </p:nvGrpSpPr>
        <p:grpSpPr>
          <a:xfrm>
            <a:off x="7273422" y="4844552"/>
            <a:ext cx="585023" cy="232675"/>
            <a:chOff x="2558525" y="3257400"/>
            <a:chExt cx="143125" cy="56925"/>
          </a:xfrm>
        </p:grpSpPr>
        <p:sp>
          <p:nvSpPr>
            <p:cNvPr id="148" name="Google Shape;148;p16"/>
            <p:cNvSpPr/>
            <p:nvPr/>
          </p:nvSpPr>
          <p:spPr>
            <a:xfrm>
              <a:off x="2597925" y="3272525"/>
              <a:ext cx="40025" cy="21075"/>
            </a:xfrm>
            <a:custGeom>
              <a:avLst/>
              <a:gdLst/>
              <a:ahLst/>
              <a:cxnLst/>
              <a:rect l="l" t="t" r="r" b="b"/>
              <a:pathLst>
                <a:path w="1601" h="843" extrusionOk="0">
                  <a:moveTo>
                    <a:pt x="13" y="1"/>
                  </a:moveTo>
                  <a:lnTo>
                    <a:pt x="1" y="57"/>
                  </a:lnTo>
                  <a:lnTo>
                    <a:pt x="659" y="201"/>
                  </a:lnTo>
                  <a:lnTo>
                    <a:pt x="911" y="666"/>
                  </a:lnTo>
                  <a:lnTo>
                    <a:pt x="1586" y="843"/>
                  </a:lnTo>
                  <a:lnTo>
                    <a:pt x="1600" y="788"/>
                  </a:lnTo>
                  <a:lnTo>
                    <a:pt x="950" y="617"/>
                  </a:lnTo>
                  <a:lnTo>
                    <a:pt x="697" y="15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2626150" y="3282125"/>
              <a:ext cx="75500" cy="32200"/>
            </a:xfrm>
            <a:custGeom>
              <a:avLst/>
              <a:gdLst/>
              <a:ahLst/>
              <a:cxnLst/>
              <a:rect l="l" t="t" r="r" b="b"/>
              <a:pathLst>
                <a:path w="3020" h="1288" extrusionOk="0">
                  <a:moveTo>
                    <a:pt x="1263" y="59"/>
                  </a:moveTo>
                  <a:lnTo>
                    <a:pt x="2846" y="882"/>
                  </a:lnTo>
                  <a:lnTo>
                    <a:pt x="1004" y="1227"/>
                  </a:lnTo>
                  <a:lnTo>
                    <a:pt x="78" y="786"/>
                  </a:lnTo>
                  <a:lnTo>
                    <a:pt x="404" y="139"/>
                  </a:lnTo>
                  <a:lnTo>
                    <a:pt x="1263" y="59"/>
                  </a:lnTo>
                  <a:close/>
                  <a:moveTo>
                    <a:pt x="1274" y="0"/>
                  </a:moveTo>
                  <a:lnTo>
                    <a:pt x="367" y="84"/>
                  </a:lnTo>
                  <a:lnTo>
                    <a:pt x="1" y="813"/>
                  </a:lnTo>
                  <a:lnTo>
                    <a:pt x="996" y="1288"/>
                  </a:lnTo>
                  <a:lnTo>
                    <a:pt x="3019" y="909"/>
                  </a:lnTo>
                  <a:lnTo>
                    <a:pt x="1282" y="5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2558525" y="3257400"/>
              <a:ext cx="49250" cy="20350"/>
            </a:xfrm>
            <a:custGeom>
              <a:avLst/>
              <a:gdLst/>
              <a:ahLst/>
              <a:cxnLst/>
              <a:rect l="l" t="t" r="r" b="b"/>
              <a:pathLst>
                <a:path w="1970" h="814" extrusionOk="0">
                  <a:moveTo>
                    <a:pt x="97" y="0"/>
                  </a:moveTo>
                  <a:lnTo>
                    <a:pt x="1" y="556"/>
                  </a:lnTo>
                  <a:lnTo>
                    <a:pt x="1918" y="814"/>
                  </a:lnTo>
                  <a:lnTo>
                    <a:pt x="1970" y="54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3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16"/>
          <p:cNvSpPr/>
          <p:nvPr/>
        </p:nvSpPr>
        <p:spPr>
          <a:xfrm>
            <a:off x="657950" y="4809613"/>
            <a:ext cx="4372376" cy="302551"/>
          </a:xfrm>
          <a:custGeom>
            <a:avLst/>
            <a:gdLst/>
            <a:ahLst/>
            <a:cxnLst/>
            <a:rect l="l" t="t" r="r" b="b"/>
            <a:pathLst>
              <a:path w="34458" h="3142" extrusionOk="0">
                <a:moveTo>
                  <a:pt x="34458" y="0"/>
                </a:moveTo>
                <a:lnTo>
                  <a:pt x="1" y="2365"/>
                </a:lnTo>
                <a:lnTo>
                  <a:pt x="4" y="2421"/>
                </a:lnTo>
                <a:lnTo>
                  <a:pt x="34400" y="62"/>
                </a:lnTo>
                <a:lnTo>
                  <a:pt x="34400" y="694"/>
                </a:lnTo>
                <a:lnTo>
                  <a:pt x="450" y="3084"/>
                </a:lnTo>
                <a:lnTo>
                  <a:pt x="454" y="3141"/>
                </a:lnTo>
                <a:lnTo>
                  <a:pt x="34431" y="749"/>
                </a:lnTo>
                <a:lnTo>
                  <a:pt x="34458" y="747"/>
                </a:lnTo>
                <a:lnTo>
                  <a:pt x="34458" y="0"/>
                </a:lnTo>
                <a:close/>
              </a:path>
            </a:pathLst>
          </a:custGeom>
          <a:solidFill>
            <a:srgbClr val="9B6A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473225" y="-117738"/>
            <a:ext cx="2841451" cy="342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6"/>
          <p:cNvSpPr/>
          <p:nvPr/>
        </p:nvSpPr>
        <p:spPr>
          <a:xfrm>
            <a:off x="7560047" y="147726"/>
            <a:ext cx="1226098" cy="442860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16"/>
          <p:cNvGrpSpPr/>
          <p:nvPr/>
        </p:nvGrpSpPr>
        <p:grpSpPr>
          <a:xfrm rot="-5400000" flipH="1">
            <a:off x="4196628" y="-1161677"/>
            <a:ext cx="613180" cy="10289153"/>
            <a:chOff x="-321875" y="-138300"/>
            <a:chExt cx="634499" cy="5634188"/>
          </a:xfrm>
        </p:grpSpPr>
        <p:sp>
          <p:nvSpPr>
            <p:cNvPr id="155" name="Google Shape;155;p16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" name="Google Shape;157;p16"/>
          <p:cNvSpPr txBox="1">
            <a:spLocks noGrp="1"/>
          </p:cNvSpPr>
          <p:nvPr>
            <p:ph type="title" hasCustomPrompt="1"/>
          </p:nvPr>
        </p:nvSpPr>
        <p:spPr>
          <a:xfrm>
            <a:off x="2152738" y="1601215"/>
            <a:ext cx="1512600" cy="9273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58" name="Google Shape;158;p16"/>
          <p:cNvSpPr txBox="1">
            <a:spLocks noGrp="1"/>
          </p:cNvSpPr>
          <p:nvPr>
            <p:ph type="title" idx="2"/>
          </p:nvPr>
        </p:nvSpPr>
        <p:spPr>
          <a:xfrm flipH="1">
            <a:off x="4109313" y="1440963"/>
            <a:ext cx="3105300" cy="56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subTitle" idx="1"/>
          </p:nvPr>
        </p:nvSpPr>
        <p:spPr>
          <a:xfrm flipH="1">
            <a:off x="4109313" y="2066635"/>
            <a:ext cx="2541300" cy="52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/>
          <p:nvPr/>
        </p:nvSpPr>
        <p:spPr>
          <a:xfrm rot="271198">
            <a:off x="-51844" y="2124070"/>
            <a:ext cx="9247693" cy="3630708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35345" y="0"/>
            <a:ext cx="2841451" cy="342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7"/>
          <p:cNvSpPr/>
          <p:nvPr/>
        </p:nvSpPr>
        <p:spPr>
          <a:xfrm>
            <a:off x="-65706" y="4972055"/>
            <a:ext cx="8874716" cy="435006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title" hasCustomPrompt="1"/>
          </p:nvPr>
        </p:nvSpPr>
        <p:spPr>
          <a:xfrm>
            <a:off x="3040077" y="1471600"/>
            <a:ext cx="1512600" cy="8667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2"/>
          </p:nvPr>
        </p:nvSpPr>
        <p:spPr>
          <a:xfrm flipH="1">
            <a:off x="1968777" y="2532650"/>
            <a:ext cx="3655200" cy="67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 flipH="1">
            <a:off x="2525727" y="3211123"/>
            <a:ext cx="2541300" cy="52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 two columns 1">
  <p:cSld name="Title and  two columns 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/>
          <p:nvPr/>
        </p:nvSpPr>
        <p:spPr>
          <a:xfrm>
            <a:off x="1" y="3045850"/>
            <a:ext cx="3046697" cy="1917486"/>
          </a:xfrm>
          <a:custGeom>
            <a:avLst/>
            <a:gdLst/>
            <a:ahLst/>
            <a:cxnLst/>
            <a:rect l="l" t="t" r="r" b="b"/>
            <a:pathLst>
              <a:path w="23605" h="16616" extrusionOk="0">
                <a:moveTo>
                  <a:pt x="9173" y="1"/>
                </a:moveTo>
                <a:lnTo>
                  <a:pt x="6597" y="7214"/>
                </a:lnTo>
                <a:lnTo>
                  <a:pt x="0" y="6024"/>
                </a:lnTo>
                <a:lnTo>
                  <a:pt x="0" y="16616"/>
                </a:lnTo>
                <a:lnTo>
                  <a:pt x="23342" y="15288"/>
                </a:lnTo>
                <a:lnTo>
                  <a:pt x="23605" y="13829"/>
                </a:lnTo>
                <a:lnTo>
                  <a:pt x="23605" y="13829"/>
                </a:lnTo>
                <a:lnTo>
                  <a:pt x="21446" y="13971"/>
                </a:lnTo>
                <a:lnTo>
                  <a:pt x="21172" y="8967"/>
                </a:lnTo>
                <a:lnTo>
                  <a:pt x="19100" y="8358"/>
                </a:lnTo>
                <a:lnTo>
                  <a:pt x="18235" y="12431"/>
                </a:lnTo>
                <a:lnTo>
                  <a:pt x="15721" y="11908"/>
                </a:lnTo>
                <a:lnTo>
                  <a:pt x="16356" y="2790"/>
                </a:lnTo>
                <a:lnTo>
                  <a:pt x="917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74855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subTitle" idx="1"/>
          </p:nvPr>
        </p:nvSpPr>
        <p:spPr>
          <a:xfrm>
            <a:off x="6819975" y="2361412"/>
            <a:ext cx="1399500" cy="7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subTitle" idx="2"/>
          </p:nvPr>
        </p:nvSpPr>
        <p:spPr>
          <a:xfrm>
            <a:off x="6819975" y="1655188"/>
            <a:ext cx="1399500" cy="62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subTitle" idx="3"/>
          </p:nvPr>
        </p:nvSpPr>
        <p:spPr>
          <a:xfrm>
            <a:off x="924525" y="2351212"/>
            <a:ext cx="1399500" cy="76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subTitle" idx="4"/>
          </p:nvPr>
        </p:nvSpPr>
        <p:spPr>
          <a:xfrm>
            <a:off x="924525" y="1655188"/>
            <a:ext cx="1399500" cy="62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351086">
            <a:off x="5623730" y="2999275"/>
            <a:ext cx="3632030" cy="1964205"/>
          </a:xfrm>
          <a:custGeom>
            <a:avLst/>
            <a:gdLst/>
            <a:ahLst/>
            <a:cxnLst/>
            <a:rect l="l" t="t" r="r" b="b"/>
            <a:pathLst>
              <a:path w="27799" h="20723" extrusionOk="0">
                <a:moveTo>
                  <a:pt x="27799" y="0"/>
                </a:moveTo>
                <a:lnTo>
                  <a:pt x="25025" y="1003"/>
                </a:lnTo>
                <a:lnTo>
                  <a:pt x="22518" y="1908"/>
                </a:lnTo>
                <a:lnTo>
                  <a:pt x="22831" y="4957"/>
                </a:lnTo>
                <a:lnTo>
                  <a:pt x="23333" y="9822"/>
                </a:lnTo>
                <a:lnTo>
                  <a:pt x="20577" y="10901"/>
                </a:lnTo>
                <a:lnTo>
                  <a:pt x="19337" y="6405"/>
                </a:lnTo>
                <a:lnTo>
                  <a:pt x="17952" y="6790"/>
                </a:lnTo>
                <a:lnTo>
                  <a:pt x="17938" y="6794"/>
                </a:lnTo>
                <a:lnTo>
                  <a:pt x="14371" y="7789"/>
                </a:lnTo>
                <a:lnTo>
                  <a:pt x="15771" y="14246"/>
                </a:lnTo>
                <a:lnTo>
                  <a:pt x="8865" y="16208"/>
                </a:lnTo>
                <a:lnTo>
                  <a:pt x="8538" y="13300"/>
                </a:lnTo>
                <a:lnTo>
                  <a:pt x="4151" y="13103"/>
                </a:lnTo>
                <a:lnTo>
                  <a:pt x="3714" y="11534"/>
                </a:lnTo>
                <a:lnTo>
                  <a:pt x="3174" y="9596"/>
                </a:lnTo>
                <a:lnTo>
                  <a:pt x="0" y="9596"/>
                </a:lnTo>
                <a:lnTo>
                  <a:pt x="1245" y="20722"/>
                </a:lnTo>
                <a:lnTo>
                  <a:pt x="27799" y="19211"/>
                </a:lnTo>
                <a:lnTo>
                  <a:pt x="277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 two columns 2">
  <p:cSld name="Title and  two columns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/>
          <p:nvPr/>
        </p:nvSpPr>
        <p:spPr>
          <a:xfrm rot="10800000" flipH="1">
            <a:off x="297988" y="320781"/>
            <a:ext cx="8548080" cy="4501932"/>
          </a:xfrm>
          <a:custGeom>
            <a:avLst/>
            <a:gdLst/>
            <a:ahLst/>
            <a:cxnLst/>
            <a:rect l="l" t="t" r="r" b="b"/>
            <a:pathLst>
              <a:path w="175049" h="112478" extrusionOk="0">
                <a:moveTo>
                  <a:pt x="0" y="1489"/>
                </a:moveTo>
                <a:lnTo>
                  <a:pt x="175049" y="0"/>
                </a:lnTo>
                <a:lnTo>
                  <a:pt x="173736" y="111865"/>
                </a:lnTo>
                <a:lnTo>
                  <a:pt x="2678" y="1124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77" name="Google Shape;177;p19"/>
          <p:cNvSpPr txBox="1">
            <a:spLocks noGrp="1"/>
          </p:cNvSpPr>
          <p:nvPr>
            <p:ph type="body" idx="1"/>
          </p:nvPr>
        </p:nvSpPr>
        <p:spPr>
          <a:xfrm>
            <a:off x="748475" y="1340575"/>
            <a:ext cx="3502800" cy="311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Catamaran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■"/>
              <a:defRPr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748475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body" idx="2"/>
          </p:nvPr>
        </p:nvSpPr>
        <p:spPr>
          <a:xfrm>
            <a:off x="4572000" y="1340575"/>
            <a:ext cx="3502800" cy="311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Catamaran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/>
          <p:nvPr/>
        </p:nvSpPr>
        <p:spPr>
          <a:xfrm rot="-271227" flipH="1">
            <a:off x="-114386" y="2094331"/>
            <a:ext cx="9344701" cy="3630708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subTitle" idx="1"/>
          </p:nvPr>
        </p:nvSpPr>
        <p:spPr>
          <a:xfrm>
            <a:off x="940475" y="2874075"/>
            <a:ext cx="2069100" cy="7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subTitle" idx="2"/>
          </p:nvPr>
        </p:nvSpPr>
        <p:spPr>
          <a:xfrm>
            <a:off x="940475" y="2469675"/>
            <a:ext cx="20691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subTitle" idx="3"/>
          </p:nvPr>
        </p:nvSpPr>
        <p:spPr>
          <a:xfrm>
            <a:off x="3537450" y="2874075"/>
            <a:ext cx="2069100" cy="7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0"/>
          <p:cNvSpPr txBox="1">
            <a:spLocks noGrp="1"/>
          </p:cNvSpPr>
          <p:nvPr>
            <p:ph type="subTitle" idx="4"/>
          </p:nvPr>
        </p:nvSpPr>
        <p:spPr>
          <a:xfrm>
            <a:off x="3537450" y="2469675"/>
            <a:ext cx="20691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0"/>
          <p:cNvSpPr txBox="1">
            <a:spLocks noGrp="1"/>
          </p:cNvSpPr>
          <p:nvPr>
            <p:ph type="subTitle" idx="5"/>
          </p:nvPr>
        </p:nvSpPr>
        <p:spPr>
          <a:xfrm>
            <a:off x="6134425" y="2874075"/>
            <a:ext cx="2069100" cy="7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20"/>
          <p:cNvSpPr txBox="1">
            <a:spLocks noGrp="1"/>
          </p:cNvSpPr>
          <p:nvPr>
            <p:ph type="subTitle" idx="6"/>
          </p:nvPr>
        </p:nvSpPr>
        <p:spPr>
          <a:xfrm>
            <a:off x="6134425" y="2469675"/>
            <a:ext cx="20691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292263" y="930589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0"/>
          <p:cNvSpPr/>
          <p:nvPr/>
        </p:nvSpPr>
        <p:spPr>
          <a:xfrm>
            <a:off x="8511281" y="275246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Google Shape;191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0001">
            <a:off x="-18300" y="4418433"/>
            <a:ext cx="9180574" cy="1194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 rot="-271198" flipH="1">
            <a:off x="-279755" y="2028820"/>
            <a:ext cx="9247693" cy="3630708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9326816" cy="4291271"/>
          </a:xfrm>
          <a:custGeom>
            <a:avLst/>
            <a:gdLst/>
            <a:ahLst/>
            <a:cxnLst/>
            <a:rect l="l" t="t" r="r" b="b"/>
            <a:pathLst>
              <a:path w="69053" h="30174" extrusionOk="0">
                <a:moveTo>
                  <a:pt x="0" y="1"/>
                </a:moveTo>
                <a:lnTo>
                  <a:pt x="0" y="30173"/>
                </a:lnTo>
                <a:lnTo>
                  <a:pt x="775" y="1294"/>
                </a:lnTo>
                <a:lnTo>
                  <a:pt x="6905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85437" y="2017275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"/>
          <p:cNvGrpSpPr/>
          <p:nvPr/>
        </p:nvGrpSpPr>
        <p:grpSpPr>
          <a:xfrm>
            <a:off x="477125" y="-138300"/>
            <a:ext cx="1266169" cy="5634188"/>
            <a:chOff x="1839125" y="-138300"/>
            <a:chExt cx="1266169" cy="5634188"/>
          </a:xfrm>
        </p:grpSpPr>
        <p:sp>
          <p:nvSpPr>
            <p:cNvPr id="22" name="Google Shape;22;p3"/>
            <p:cNvSpPr/>
            <p:nvPr/>
          </p:nvSpPr>
          <p:spPr>
            <a:xfrm>
              <a:off x="1839125" y="-138300"/>
              <a:ext cx="1110025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860070" y="-138300"/>
              <a:ext cx="245223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/>
          <p:nvPr/>
        </p:nvSpPr>
        <p:spPr>
          <a:xfrm flipH="1">
            <a:off x="-82878" y="4972055"/>
            <a:ext cx="8874716" cy="435006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hasCustomPrompt="1"/>
          </p:nvPr>
        </p:nvSpPr>
        <p:spPr>
          <a:xfrm>
            <a:off x="4282627" y="1471600"/>
            <a:ext cx="1512600" cy="8667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/>
          </p:nvPr>
        </p:nvSpPr>
        <p:spPr>
          <a:xfrm flipH="1">
            <a:off x="3211325" y="2532650"/>
            <a:ext cx="3655200" cy="67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3768277" y="3211123"/>
            <a:ext cx="2541300" cy="52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subTitle" idx="1"/>
          </p:nvPr>
        </p:nvSpPr>
        <p:spPr>
          <a:xfrm>
            <a:off x="1171800" y="2033663"/>
            <a:ext cx="1923900" cy="54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subTitle" idx="2"/>
          </p:nvPr>
        </p:nvSpPr>
        <p:spPr>
          <a:xfrm>
            <a:off x="1171800" y="1663638"/>
            <a:ext cx="1923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subTitle" idx="3"/>
          </p:nvPr>
        </p:nvSpPr>
        <p:spPr>
          <a:xfrm>
            <a:off x="1171800" y="3541538"/>
            <a:ext cx="1923900" cy="54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subTitle" idx="4"/>
          </p:nvPr>
        </p:nvSpPr>
        <p:spPr>
          <a:xfrm>
            <a:off x="1171800" y="3171513"/>
            <a:ext cx="1923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subTitle" idx="5"/>
          </p:nvPr>
        </p:nvSpPr>
        <p:spPr>
          <a:xfrm>
            <a:off x="6048300" y="2033663"/>
            <a:ext cx="1923900" cy="54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subTitle" idx="6"/>
          </p:nvPr>
        </p:nvSpPr>
        <p:spPr>
          <a:xfrm>
            <a:off x="6048300" y="1663638"/>
            <a:ext cx="1923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subTitle" idx="7"/>
          </p:nvPr>
        </p:nvSpPr>
        <p:spPr>
          <a:xfrm>
            <a:off x="6048300" y="3541538"/>
            <a:ext cx="1923900" cy="54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subTitle" idx="8"/>
          </p:nvPr>
        </p:nvSpPr>
        <p:spPr>
          <a:xfrm>
            <a:off x="6048300" y="3171513"/>
            <a:ext cx="1923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21"/>
          <p:cNvSpPr/>
          <p:nvPr/>
        </p:nvSpPr>
        <p:spPr>
          <a:xfrm flipH="1">
            <a:off x="269285" y="4617827"/>
            <a:ext cx="8874716" cy="892383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1"/>
          <p:cNvSpPr/>
          <p:nvPr/>
        </p:nvSpPr>
        <p:spPr>
          <a:xfrm flipH="1">
            <a:off x="4044926" y="4912738"/>
            <a:ext cx="4372376" cy="302551"/>
          </a:xfrm>
          <a:custGeom>
            <a:avLst/>
            <a:gdLst/>
            <a:ahLst/>
            <a:cxnLst/>
            <a:rect l="l" t="t" r="r" b="b"/>
            <a:pathLst>
              <a:path w="34458" h="3142" extrusionOk="0">
                <a:moveTo>
                  <a:pt x="34458" y="0"/>
                </a:moveTo>
                <a:lnTo>
                  <a:pt x="1" y="2365"/>
                </a:lnTo>
                <a:lnTo>
                  <a:pt x="4" y="2421"/>
                </a:lnTo>
                <a:lnTo>
                  <a:pt x="34400" y="62"/>
                </a:lnTo>
                <a:lnTo>
                  <a:pt x="34400" y="694"/>
                </a:lnTo>
                <a:lnTo>
                  <a:pt x="450" y="3084"/>
                </a:lnTo>
                <a:lnTo>
                  <a:pt x="454" y="3141"/>
                </a:lnTo>
                <a:lnTo>
                  <a:pt x="34431" y="749"/>
                </a:lnTo>
                <a:lnTo>
                  <a:pt x="34458" y="747"/>
                </a:lnTo>
                <a:lnTo>
                  <a:pt x="34458" y="0"/>
                </a:lnTo>
                <a:close/>
              </a:path>
            </a:pathLst>
          </a:custGeom>
          <a:solidFill>
            <a:srgbClr val="9B6A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21"/>
          <p:cNvGrpSpPr/>
          <p:nvPr/>
        </p:nvGrpSpPr>
        <p:grpSpPr>
          <a:xfrm flipH="1">
            <a:off x="3151131" y="4844002"/>
            <a:ext cx="585023" cy="232675"/>
            <a:chOff x="2558525" y="3257400"/>
            <a:chExt cx="143125" cy="56925"/>
          </a:xfrm>
        </p:grpSpPr>
        <p:sp>
          <p:nvSpPr>
            <p:cNvPr id="205" name="Google Shape;205;p21"/>
            <p:cNvSpPr/>
            <p:nvPr/>
          </p:nvSpPr>
          <p:spPr>
            <a:xfrm>
              <a:off x="2597925" y="3272525"/>
              <a:ext cx="40025" cy="21075"/>
            </a:xfrm>
            <a:custGeom>
              <a:avLst/>
              <a:gdLst/>
              <a:ahLst/>
              <a:cxnLst/>
              <a:rect l="l" t="t" r="r" b="b"/>
              <a:pathLst>
                <a:path w="1601" h="843" extrusionOk="0">
                  <a:moveTo>
                    <a:pt x="13" y="1"/>
                  </a:moveTo>
                  <a:lnTo>
                    <a:pt x="1" y="57"/>
                  </a:lnTo>
                  <a:lnTo>
                    <a:pt x="659" y="201"/>
                  </a:lnTo>
                  <a:lnTo>
                    <a:pt x="911" y="666"/>
                  </a:lnTo>
                  <a:lnTo>
                    <a:pt x="1586" y="843"/>
                  </a:lnTo>
                  <a:lnTo>
                    <a:pt x="1600" y="788"/>
                  </a:lnTo>
                  <a:lnTo>
                    <a:pt x="950" y="617"/>
                  </a:lnTo>
                  <a:lnTo>
                    <a:pt x="697" y="15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2626150" y="3282125"/>
              <a:ext cx="75500" cy="32200"/>
            </a:xfrm>
            <a:custGeom>
              <a:avLst/>
              <a:gdLst/>
              <a:ahLst/>
              <a:cxnLst/>
              <a:rect l="l" t="t" r="r" b="b"/>
              <a:pathLst>
                <a:path w="3020" h="1288" extrusionOk="0">
                  <a:moveTo>
                    <a:pt x="1263" y="59"/>
                  </a:moveTo>
                  <a:lnTo>
                    <a:pt x="2846" y="882"/>
                  </a:lnTo>
                  <a:lnTo>
                    <a:pt x="1004" y="1227"/>
                  </a:lnTo>
                  <a:lnTo>
                    <a:pt x="78" y="786"/>
                  </a:lnTo>
                  <a:lnTo>
                    <a:pt x="404" y="139"/>
                  </a:lnTo>
                  <a:lnTo>
                    <a:pt x="1263" y="59"/>
                  </a:lnTo>
                  <a:close/>
                  <a:moveTo>
                    <a:pt x="1274" y="0"/>
                  </a:moveTo>
                  <a:lnTo>
                    <a:pt x="367" y="84"/>
                  </a:lnTo>
                  <a:lnTo>
                    <a:pt x="1" y="813"/>
                  </a:lnTo>
                  <a:lnTo>
                    <a:pt x="996" y="1288"/>
                  </a:lnTo>
                  <a:lnTo>
                    <a:pt x="3019" y="909"/>
                  </a:lnTo>
                  <a:lnTo>
                    <a:pt x="1282" y="5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2558525" y="3257400"/>
              <a:ext cx="49250" cy="20350"/>
            </a:xfrm>
            <a:custGeom>
              <a:avLst/>
              <a:gdLst/>
              <a:ahLst/>
              <a:cxnLst/>
              <a:rect l="l" t="t" r="r" b="b"/>
              <a:pathLst>
                <a:path w="1970" h="814" extrusionOk="0">
                  <a:moveTo>
                    <a:pt x="97" y="0"/>
                  </a:moveTo>
                  <a:lnTo>
                    <a:pt x="1" y="556"/>
                  </a:lnTo>
                  <a:lnTo>
                    <a:pt x="1918" y="814"/>
                  </a:lnTo>
                  <a:lnTo>
                    <a:pt x="1970" y="54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3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8" name="Google Shape;20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422350" y="2173925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21"/>
          <p:cNvGrpSpPr/>
          <p:nvPr/>
        </p:nvGrpSpPr>
        <p:grpSpPr>
          <a:xfrm rot="10800000" flipH="1">
            <a:off x="8585400" y="2005495"/>
            <a:ext cx="634499" cy="3209797"/>
            <a:chOff x="-321875" y="-138300"/>
            <a:chExt cx="634499" cy="5634188"/>
          </a:xfrm>
        </p:grpSpPr>
        <p:sp>
          <p:nvSpPr>
            <p:cNvPr id="210" name="Google Shape;210;p21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" name="Google Shape;212;p21"/>
          <p:cNvSpPr/>
          <p:nvPr/>
        </p:nvSpPr>
        <p:spPr>
          <a:xfrm>
            <a:off x="168738" y="810952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/>
          <p:nvPr/>
        </p:nvSpPr>
        <p:spPr>
          <a:xfrm rot="10800000" flipH="1">
            <a:off x="297988" y="320781"/>
            <a:ext cx="8548080" cy="4501932"/>
          </a:xfrm>
          <a:custGeom>
            <a:avLst/>
            <a:gdLst/>
            <a:ahLst/>
            <a:cxnLst/>
            <a:rect l="l" t="t" r="r" b="b"/>
            <a:pathLst>
              <a:path w="175049" h="112478" extrusionOk="0">
                <a:moveTo>
                  <a:pt x="0" y="1489"/>
                </a:moveTo>
                <a:lnTo>
                  <a:pt x="175049" y="0"/>
                </a:lnTo>
                <a:lnTo>
                  <a:pt x="173736" y="111865"/>
                </a:lnTo>
                <a:lnTo>
                  <a:pt x="2678" y="1124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15" name="Google Shape;215;p22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2"/>
          <p:cNvSpPr txBox="1">
            <a:spLocks noGrp="1"/>
          </p:cNvSpPr>
          <p:nvPr>
            <p:ph type="subTitle" idx="1"/>
          </p:nvPr>
        </p:nvSpPr>
        <p:spPr>
          <a:xfrm>
            <a:off x="748500" y="1948175"/>
            <a:ext cx="2232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2"/>
          <p:cNvSpPr txBox="1">
            <a:spLocks noGrp="1"/>
          </p:cNvSpPr>
          <p:nvPr>
            <p:ph type="subTitle" idx="2"/>
          </p:nvPr>
        </p:nvSpPr>
        <p:spPr>
          <a:xfrm>
            <a:off x="748500" y="15781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22"/>
          <p:cNvSpPr txBox="1">
            <a:spLocks noGrp="1"/>
          </p:cNvSpPr>
          <p:nvPr>
            <p:ph type="subTitle" idx="3"/>
          </p:nvPr>
        </p:nvSpPr>
        <p:spPr>
          <a:xfrm>
            <a:off x="3456000" y="1948175"/>
            <a:ext cx="2232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22"/>
          <p:cNvSpPr txBox="1">
            <a:spLocks noGrp="1"/>
          </p:cNvSpPr>
          <p:nvPr>
            <p:ph type="subTitle" idx="4"/>
          </p:nvPr>
        </p:nvSpPr>
        <p:spPr>
          <a:xfrm>
            <a:off x="3456000" y="15781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rgbClr val="3E5E81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subTitle" idx="5"/>
          </p:nvPr>
        </p:nvSpPr>
        <p:spPr>
          <a:xfrm>
            <a:off x="6163500" y="1948175"/>
            <a:ext cx="2232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subTitle" idx="6"/>
          </p:nvPr>
        </p:nvSpPr>
        <p:spPr>
          <a:xfrm>
            <a:off x="6163500" y="15781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subTitle" idx="7"/>
          </p:nvPr>
        </p:nvSpPr>
        <p:spPr>
          <a:xfrm>
            <a:off x="748513" y="3420075"/>
            <a:ext cx="2232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subTitle" idx="8"/>
          </p:nvPr>
        </p:nvSpPr>
        <p:spPr>
          <a:xfrm>
            <a:off x="748513" y="30500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22"/>
          <p:cNvSpPr txBox="1">
            <a:spLocks noGrp="1"/>
          </p:cNvSpPr>
          <p:nvPr>
            <p:ph type="subTitle" idx="9"/>
          </p:nvPr>
        </p:nvSpPr>
        <p:spPr>
          <a:xfrm>
            <a:off x="3456013" y="3420075"/>
            <a:ext cx="2232000" cy="71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subTitle" idx="13"/>
          </p:nvPr>
        </p:nvSpPr>
        <p:spPr>
          <a:xfrm>
            <a:off x="3456013" y="30500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26" name="Google Shape;226;p22"/>
          <p:cNvGrpSpPr/>
          <p:nvPr/>
        </p:nvGrpSpPr>
        <p:grpSpPr>
          <a:xfrm rot="10800000" flipH="1">
            <a:off x="-950550" y="-245350"/>
            <a:ext cx="1266169" cy="5634188"/>
            <a:chOff x="1839125" y="-138300"/>
            <a:chExt cx="1266169" cy="5634188"/>
          </a:xfrm>
        </p:grpSpPr>
        <p:sp>
          <p:nvSpPr>
            <p:cNvPr id="227" name="Google Shape;227;p22"/>
            <p:cNvSpPr/>
            <p:nvPr/>
          </p:nvSpPr>
          <p:spPr>
            <a:xfrm>
              <a:off x="1839125" y="-138300"/>
              <a:ext cx="1110025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2860070" y="-138300"/>
              <a:ext cx="245223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22"/>
          <p:cNvSpPr/>
          <p:nvPr/>
        </p:nvSpPr>
        <p:spPr>
          <a:xfrm rot="10800000">
            <a:off x="-1487628" y="-150799"/>
            <a:ext cx="8874716" cy="435006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55999" flipH="1">
            <a:off x="1" y="4513155"/>
            <a:ext cx="9180575" cy="115214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3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3"/>
          <p:cNvSpPr txBox="1">
            <a:spLocks noGrp="1"/>
          </p:cNvSpPr>
          <p:nvPr>
            <p:ph type="subTitle" idx="1"/>
          </p:nvPr>
        </p:nvSpPr>
        <p:spPr>
          <a:xfrm>
            <a:off x="926650" y="2014338"/>
            <a:ext cx="2232000" cy="51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3"/>
          <p:cNvSpPr txBox="1">
            <a:spLocks noGrp="1"/>
          </p:cNvSpPr>
          <p:nvPr>
            <p:ph type="subTitle" idx="2"/>
          </p:nvPr>
        </p:nvSpPr>
        <p:spPr>
          <a:xfrm>
            <a:off x="926650" y="164430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23"/>
          <p:cNvSpPr txBox="1">
            <a:spLocks noGrp="1"/>
          </p:cNvSpPr>
          <p:nvPr>
            <p:ph type="subTitle" idx="3"/>
          </p:nvPr>
        </p:nvSpPr>
        <p:spPr>
          <a:xfrm>
            <a:off x="3456000" y="2014338"/>
            <a:ext cx="2232000" cy="51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3"/>
          <p:cNvSpPr txBox="1">
            <a:spLocks noGrp="1"/>
          </p:cNvSpPr>
          <p:nvPr>
            <p:ph type="subTitle" idx="4"/>
          </p:nvPr>
        </p:nvSpPr>
        <p:spPr>
          <a:xfrm>
            <a:off x="3456000" y="164430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3"/>
          <p:cNvSpPr txBox="1">
            <a:spLocks noGrp="1"/>
          </p:cNvSpPr>
          <p:nvPr>
            <p:ph type="subTitle" idx="5"/>
          </p:nvPr>
        </p:nvSpPr>
        <p:spPr>
          <a:xfrm>
            <a:off x="5985350" y="2014338"/>
            <a:ext cx="2232000" cy="51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3"/>
          <p:cNvSpPr txBox="1">
            <a:spLocks noGrp="1"/>
          </p:cNvSpPr>
          <p:nvPr>
            <p:ph type="subTitle" idx="6"/>
          </p:nvPr>
        </p:nvSpPr>
        <p:spPr>
          <a:xfrm>
            <a:off x="5985350" y="164430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23"/>
          <p:cNvSpPr txBox="1">
            <a:spLocks noGrp="1"/>
          </p:cNvSpPr>
          <p:nvPr>
            <p:ph type="subTitle" idx="7"/>
          </p:nvPr>
        </p:nvSpPr>
        <p:spPr>
          <a:xfrm>
            <a:off x="926650" y="3518675"/>
            <a:ext cx="2232000" cy="51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subTitle" idx="8"/>
          </p:nvPr>
        </p:nvSpPr>
        <p:spPr>
          <a:xfrm>
            <a:off x="926650" y="3148638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23"/>
          <p:cNvSpPr txBox="1">
            <a:spLocks noGrp="1"/>
          </p:cNvSpPr>
          <p:nvPr>
            <p:ph type="subTitle" idx="9"/>
          </p:nvPr>
        </p:nvSpPr>
        <p:spPr>
          <a:xfrm>
            <a:off x="3456000" y="3518675"/>
            <a:ext cx="2232000" cy="51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23"/>
          <p:cNvSpPr txBox="1">
            <a:spLocks noGrp="1"/>
          </p:cNvSpPr>
          <p:nvPr>
            <p:ph type="subTitle" idx="13"/>
          </p:nvPr>
        </p:nvSpPr>
        <p:spPr>
          <a:xfrm>
            <a:off x="3456000" y="3148638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4"/>
          </p:nvPr>
        </p:nvSpPr>
        <p:spPr>
          <a:xfrm>
            <a:off x="5985350" y="3518675"/>
            <a:ext cx="2232000" cy="51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subTitle" idx="15"/>
          </p:nvPr>
        </p:nvSpPr>
        <p:spPr>
          <a:xfrm>
            <a:off x="5985350" y="3148638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7863488" y="168614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"/>
          <p:cNvSpPr/>
          <p:nvPr/>
        </p:nvSpPr>
        <p:spPr>
          <a:xfrm>
            <a:off x="297988" y="320781"/>
            <a:ext cx="8548080" cy="4501932"/>
          </a:xfrm>
          <a:custGeom>
            <a:avLst/>
            <a:gdLst/>
            <a:ahLst/>
            <a:cxnLst/>
            <a:rect l="l" t="t" r="r" b="b"/>
            <a:pathLst>
              <a:path w="175049" h="112478" extrusionOk="0">
                <a:moveTo>
                  <a:pt x="0" y="1489"/>
                </a:moveTo>
                <a:lnTo>
                  <a:pt x="175049" y="0"/>
                </a:lnTo>
                <a:lnTo>
                  <a:pt x="173736" y="111865"/>
                </a:lnTo>
                <a:lnTo>
                  <a:pt x="2678" y="1124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48" name="Google Shape;248;p24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4"/>
          <p:cNvSpPr txBox="1">
            <a:spLocks noGrp="1"/>
          </p:cNvSpPr>
          <p:nvPr>
            <p:ph type="subTitle" idx="1"/>
          </p:nvPr>
        </p:nvSpPr>
        <p:spPr>
          <a:xfrm>
            <a:off x="1026888" y="1707575"/>
            <a:ext cx="2934900" cy="50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24"/>
          <p:cNvSpPr txBox="1">
            <a:spLocks noGrp="1"/>
          </p:cNvSpPr>
          <p:nvPr>
            <p:ph type="subTitle" idx="2"/>
          </p:nvPr>
        </p:nvSpPr>
        <p:spPr>
          <a:xfrm>
            <a:off x="1026888" y="1369175"/>
            <a:ext cx="2934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24"/>
          <p:cNvSpPr txBox="1">
            <a:spLocks noGrp="1"/>
          </p:cNvSpPr>
          <p:nvPr>
            <p:ph type="subTitle" idx="3"/>
          </p:nvPr>
        </p:nvSpPr>
        <p:spPr>
          <a:xfrm>
            <a:off x="1026888" y="2788438"/>
            <a:ext cx="2934900" cy="50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24"/>
          <p:cNvSpPr txBox="1">
            <a:spLocks noGrp="1"/>
          </p:cNvSpPr>
          <p:nvPr>
            <p:ph type="subTitle" idx="4"/>
          </p:nvPr>
        </p:nvSpPr>
        <p:spPr>
          <a:xfrm>
            <a:off x="1026888" y="2450038"/>
            <a:ext cx="2934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24"/>
          <p:cNvSpPr txBox="1">
            <a:spLocks noGrp="1"/>
          </p:cNvSpPr>
          <p:nvPr>
            <p:ph type="subTitle" idx="5"/>
          </p:nvPr>
        </p:nvSpPr>
        <p:spPr>
          <a:xfrm>
            <a:off x="1026888" y="3869300"/>
            <a:ext cx="2934900" cy="50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24"/>
          <p:cNvSpPr txBox="1">
            <a:spLocks noGrp="1"/>
          </p:cNvSpPr>
          <p:nvPr>
            <p:ph type="subTitle" idx="6"/>
          </p:nvPr>
        </p:nvSpPr>
        <p:spPr>
          <a:xfrm>
            <a:off x="1026888" y="3530900"/>
            <a:ext cx="2934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subTitle" idx="7"/>
          </p:nvPr>
        </p:nvSpPr>
        <p:spPr>
          <a:xfrm>
            <a:off x="5182213" y="1707575"/>
            <a:ext cx="2934900" cy="50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subTitle" idx="8"/>
          </p:nvPr>
        </p:nvSpPr>
        <p:spPr>
          <a:xfrm>
            <a:off x="5182213" y="1369175"/>
            <a:ext cx="2934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subTitle" idx="9"/>
          </p:nvPr>
        </p:nvSpPr>
        <p:spPr>
          <a:xfrm>
            <a:off x="5182213" y="2788438"/>
            <a:ext cx="2934900" cy="50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24"/>
          <p:cNvSpPr txBox="1">
            <a:spLocks noGrp="1"/>
          </p:cNvSpPr>
          <p:nvPr>
            <p:ph type="subTitle" idx="13"/>
          </p:nvPr>
        </p:nvSpPr>
        <p:spPr>
          <a:xfrm>
            <a:off x="5182213" y="2450038"/>
            <a:ext cx="2934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24"/>
          <p:cNvSpPr txBox="1">
            <a:spLocks noGrp="1"/>
          </p:cNvSpPr>
          <p:nvPr>
            <p:ph type="subTitle" idx="14"/>
          </p:nvPr>
        </p:nvSpPr>
        <p:spPr>
          <a:xfrm>
            <a:off x="5182213" y="3869300"/>
            <a:ext cx="2934900" cy="50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4"/>
          <p:cNvSpPr txBox="1">
            <a:spLocks noGrp="1"/>
          </p:cNvSpPr>
          <p:nvPr>
            <p:ph type="subTitle" idx="15"/>
          </p:nvPr>
        </p:nvSpPr>
        <p:spPr>
          <a:xfrm>
            <a:off x="5182213" y="3530900"/>
            <a:ext cx="29349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61" name="Google Shape;26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68375" y="1845825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24"/>
          <p:cNvGrpSpPr/>
          <p:nvPr/>
        </p:nvGrpSpPr>
        <p:grpSpPr>
          <a:xfrm flipH="1">
            <a:off x="8634000" y="-121232"/>
            <a:ext cx="634499" cy="3788428"/>
            <a:chOff x="-321875" y="-138300"/>
            <a:chExt cx="634499" cy="5634188"/>
          </a:xfrm>
        </p:grpSpPr>
        <p:sp>
          <p:nvSpPr>
            <p:cNvPr id="263" name="Google Shape;263;p24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4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/>
          <p:nvPr/>
        </p:nvSpPr>
        <p:spPr>
          <a:xfrm rot="10800000" flipH="1">
            <a:off x="297988" y="320781"/>
            <a:ext cx="8548080" cy="4501932"/>
          </a:xfrm>
          <a:custGeom>
            <a:avLst/>
            <a:gdLst/>
            <a:ahLst/>
            <a:cxnLst/>
            <a:rect l="l" t="t" r="r" b="b"/>
            <a:pathLst>
              <a:path w="175049" h="112478" extrusionOk="0">
                <a:moveTo>
                  <a:pt x="0" y="1489"/>
                </a:moveTo>
                <a:lnTo>
                  <a:pt x="175049" y="0"/>
                </a:lnTo>
                <a:lnTo>
                  <a:pt x="173736" y="111865"/>
                </a:lnTo>
                <a:lnTo>
                  <a:pt x="2678" y="1124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67" name="Google Shape;267;p25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5"/>
          <p:cNvSpPr txBox="1">
            <a:spLocks noGrp="1"/>
          </p:cNvSpPr>
          <p:nvPr>
            <p:ph type="subTitle" idx="1"/>
          </p:nvPr>
        </p:nvSpPr>
        <p:spPr>
          <a:xfrm>
            <a:off x="748525" y="2240550"/>
            <a:ext cx="17667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25"/>
          <p:cNvSpPr txBox="1">
            <a:spLocks noGrp="1"/>
          </p:cNvSpPr>
          <p:nvPr>
            <p:ph type="subTitle" idx="2"/>
          </p:nvPr>
        </p:nvSpPr>
        <p:spPr>
          <a:xfrm>
            <a:off x="748525" y="1922075"/>
            <a:ext cx="176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25"/>
          <p:cNvSpPr txBox="1">
            <a:spLocks noGrp="1"/>
          </p:cNvSpPr>
          <p:nvPr>
            <p:ph type="subTitle" idx="3"/>
          </p:nvPr>
        </p:nvSpPr>
        <p:spPr>
          <a:xfrm>
            <a:off x="2708604" y="2240550"/>
            <a:ext cx="17667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25"/>
          <p:cNvSpPr txBox="1">
            <a:spLocks noGrp="1"/>
          </p:cNvSpPr>
          <p:nvPr>
            <p:ph type="subTitle" idx="4"/>
          </p:nvPr>
        </p:nvSpPr>
        <p:spPr>
          <a:xfrm>
            <a:off x="2708604" y="1922075"/>
            <a:ext cx="176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25"/>
          <p:cNvSpPr txBox="1">
            <a:spLocks noGrp="1"/>
          </p:cNvSpPr>
          <p:nvPr>
            <p:ph type="subTitle" idx="5"/>
          </p:nvPr>
        </p:nvSpPr>
        <p:spPr>
          <a:xfrm>
            <a:off x="4668708" y="2240550"/>
            <a:ext cx="17667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25"/>
          <p:cNvSpPr txBox="1">
            <a:spLocks noGrp="1"/>
          </p:cNvSpPr>
          <p:nvPr>
            <p:ph type="subTitle" idx="6"/>
          </p:nvPr>
        </p:nvSpPr>
        <p:spPr>
          <a:xfrm>
            <a:off x="4668708" y="1922075"/>
            <a:ext cx="176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25"/>
          <p:cNvSpPr txBox="1">
            <a:spLocks noGrp="1"/>
          </p:cNvSpPr>
          <p:nvPr>
            <p:ph type="subTitle" idx="7"/>
          </p:nvPr>
        </p:nvSpPr>
        <p:spPr>
          <a:xfrm>
            <a:off x="6628800" y="2240550"/>
            <a:ext cx="17667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25"/>
          <p:cNvSpPr txBox="1">
            <a:spLocks noGrp="1"/>
          </p:cNvSpPr>
          <p:nvPr>
            <p:ph type="subTitle" idx="8"/>
          </p:nvPr>
        </p:nvSpPr>
        <p:spPr>
          <a:xfrm>
            <a:off x="6628800" y="1922075"/>
            <a:ext cx="176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25"/>
          <p:cNvSpPr txBox="1">
            <a:spLocks noGrp="1"/>
          </p:cNvSpPr>
          <p:nvPr>
            <p:ph type="subTitle" idx="9"/>
          </p:nvPr>
        </p:nvSpPr>
        <p:spPr>
          <a:xfrm>
            <a:off x="748525" y="3875850"/>
            <a:ext cx="17667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25"/>
          <p:cNvSpPr txBox="1">
            <a:spLocks noGrp="1"/>
          </p:cNvSpPr>
          <p:nvPr>
            <p:ph type="subTitle" idx="13"/>
          </p:nvPr>
        </p:nvSpPr>
        <p:spPr>
          <a:xfrm>
            <a:off x="748525" y="3557375"/>
            <a:ext cx="176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25"/>
          <p:cNvSpPr txBox="1">
            <a:spLocks noGrp="1"/>
          </p:cNvSpPr>
          <p:nvPr>
            <p:ph type="subTitle" idx="14"/>
          </p:nvPr>
        </p:nvSpPr>
        <p:spPr>
          <a:xfrm>
            <a:off x="2708604" y="3875850"/>
            <a:ext cx="17667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25"/>
          <p:cNvSpPr txBox="1">
            <a:spLocks noGrp="1"/>
          </p:cNvSpPr>
          <p:nvPr>
            <p:ph type="subTitle" idx="15"/>
          </p:nvPr>
        </p:nvSpPr>
        <p:spPr>
          <a:xfrm>
            <a:off x="2708604" y="3557375"/>
            <a:ext cx="176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25"/>
          <p:cNvSpPr txBox="1">
            <a:spLocks noGrp="1"/>
          </p:cNvSpPr>
          <p:nvPr>
            <p:ph type="subTitle" idx="16"/>
          </p:nvPr>
        </p:nvSpPr>
        <p:spPr>
          <a:xfrm>
            <a:off x="4668708" y="3875850"/>
            <a:ext cx="17667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25"/>
          <p:cNvSpPr txBox="1">
            <a:spLocks noGrp="1"/>
          </p:cNvSpPr>
          <p:nvPr>
            <p:ph type="subTitle" idx="17"/>
          </p:nvPr>
        </p:nvSpPr>
        <p:spPr>
          <a:xfrm>
            <a:off x="4668708" y="3557375"/>
            <a:ext cx="176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25"/>
          <p:cNvSpPr txBox="1">
            <a:spLocks noGrp="1"/>
          </p:cNvSpPr>
          <p:nvPr>
            <p:ph type="subTitle" idx="18"/>
          </p:nvPr>
        </p:nvSpPr>
        <p:spPr>
          <a:xfrm>
            <a:off x="6628800" y="3875850"/>
            <a:ext cx="1766700" cy="51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25"/>
          <p:cNvSpPr txBox="1">
            <a:spLocks noGrp="1"/>
          </p:cNvSpPr>
          <p:nvPr>
            <p:ph type="subTitle" idx="19"/>
          </p:nvPr>
        </p:nvSpPr>
        <p:spPr>
          <a:xfrm>
            <a:off x="6628800" y="3557375"/>
            <a:ext cx="1766700" cy="2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25"/>
          <p:cNvSpPr/>
          <p:nvPr/>
        </p:nvSpPr>
        <p:spPr>
          <a:xfrm rot="127307">
            <a:off x="10" y="4987074"/>
            <a:ext cx="9143970" cy="362707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5"/>
          <p:cNvSpPr/>
          <p:nvPr/>
        </p:nvSpPr>
        <p:spPr>
          <a:xfrm>
            <a:off x="-109134" y="0"/>
            <a:ext cx="235124" cy="5634188"/>
          </a:xfrm>
          <a:custGeom>
            <a:avLst/>
            <a:gdLst/>
            <a:ahLst/>
            <a:cxnLst/>
            <a:rect l="l" t="t" r="r" b="b"/>
            <a:pathLst>
              <a:path w="8091" h="32755" extrusionOk="0">
                <a:moveTo>
                  <a:pt x="0" y="1"/>
                </a:moveTo>
                <a:lnTo>
                  <a:pt x="989" y="32754"/>
                </a:lnTo>
                <a:lnTo>
                  <a:pt x="7367" y="32176"/>
                </a:lnTo>
                <a:lnTo>
                  <a:pt x="80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5"/>
          <p:cNvSpPr/>
          <p:nvPr/>
        </p:nvSpPr>
        <p:spPr>
          <a:xfrm>
            <a:off x="104912" y="0"/>
            <a:ext cx="101332" cy="5534766"/>
          </a:xfrm>
          <a:custGeom>
            <a:avLst/>
            <a:gdLst/>
            <a:ahLst/>
            <a:cxnLst/>
            <a:rect l="l" t="t" r="r" b="b"/>
            <a:pathLst>
              <a:path w="3487" h="32177" extrusionOk="0">
                <a:moveTo>
                  <a:pt x="724" y="1"/>
                </a:moveTo>
                <a:lnTo>
                  <a:pt x="1" y="32176"/>
                </a:lnTo>
                <a:lnTo>
                  <a:pt x="1810" y="31976"/>
                </a:lnTo>
                <a:lnTo>
                  <a:pt x="3487" y="1"/>
                </a:lnTo>
                <a:close/>
              </a:path>
            </a:pathLst>
          </a:custGeom>
          <a:solidFill>
            <a:srgbClr val="A68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26"/>
          <p:cNvGrpSpPr/>
          <p:nvPr/>
        </p:nvGrpSpPr>
        <p:grpSpPr>
          <a:xfrm>
            <a:off x="8473375" y="-48950"/>
            <a:ext cx="888325" cy="4789764"/>
            <a:chOff x="5933825" y="0"/>
            <a:chExt cx="888325" cy="4789764"/>
          </a:xfrm>
        </p:grpSpPr>
        <p:sp>
          <p:nvSpPr>
            <p:cNvPr id="289" name="Google Shape;289;p26"/>
            <p:cNvSpPr/>
            <p:nvPr/>
          </p:nvSpPr>
          <p:spPr>
            <a:xfrm>
              <a:off x="5933825" y="0"/>
              <a:ext cx="662248" cy="4789764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6536739" y="0"/>
              <a:ext cx="285411" cy="4705243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" name="Google Shape;291;p26"/>
          <p:cNvSpPr/>
          <p:nvPr/>
        </p:nvSpPr>
        <p:spPr>
          <a:xfrm rot="271217">
            <a:off x="-201712" y="2769245"/>
            <a:ext cx="7372492" cy="2894469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26"/>
          <p:cNvGrpSpPr/>
          <p:nvPr/>
        </p:nvGrpSpPr>
        <p:grpSpPr>
          <a:xfrm>
            <a:off x="-404300" y="0"/>
            <a:ext cx="662254" cy="4938717"/>
            <a:chOff x="-243875" y="0"/>
            <a:chExt cx="662254" cy="4938717"/>
          </a:xfrm>
        </p:grpSpPr>
        <p:sp>
          <p:nvSpPr>
            <p:cNvPr id="293" name="Google Shape;293;p26"/>
            <p:cNvSpPr/>
            <p:nvPr/>
          </p:nvSpPr>
          <p:spPr>
            <a:xfrm>
              <a:off x="-243875" y="0"/>
              <a:ext cx="441698" cy="4938717"/>
            </a:xfrm>
            <a:custGeom>
              <a:avLst/>
              <a:gdLst/>
              <a:ahLst/>
              <a:cxnLst/>
              <a:rect l="l" t="t" r="r" b="b"/>
              <a:pathLst>
                <a:path w="4488" h="35464" extrusionOk="0">
                  <a:moveTo>
                    <a:pt x="0" y="1"/>
                  </a:moveTo>
                  <a:lnTo>
                    <a:pt x="0" y="35464"/>
                  </a:lnTo>
                  <a:lnTo>
                    <a:pt x="2800" y="35198"/>
                  </a:lnTo>
                  <a:lnTo>
                    <a:pt x="44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31598" y="0"/>
              <a:ext cx="386781" cy="4901813"/>
            </a:xfrm>
            <a:custGeom>
              <a:avLst/>
              <a:gdLst/>
              <a:ahLst/>
              <a:cxnLst/>
              <a:rect l="l" t="t" r="r" b="b"/>
              <a:pathLst>
                <a:path w="3930" h="35199" extrusionOk="0">
                  <a:moveTo>
                    <a:pt x="1689" y="1"/>
                  </a:moveTo>
                  <a:lnTo>
                    <a:pt x="1" y="35198"/>
                  </a:lnTo>
                  <a:lnTo>
                    <a:pt x="1" y="35198"/>
                  </a:lnTo>
                  <a:lnTo>
                    <a:pt x="1689" y="35009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5" name="Google Shape;295;p26"/>
          <p:cNvPicPr preferRelativeResize="0"/>
          <p:nvPr/>
        </p:nvPicPr>
        <p:blipFill rotWithShape="1">
          <a:blip r:embed="rId2">
            <a:alphaModFix/>
          </a:blip>
          <a:srcRect t="9" b="19"/>
          <a:stretch/>
        </p:blipFill>
        <p:spPr>
          <a:xfrm>
            <a:off x="454963" y="2641510"/>
            <a:ext cx="1877775" cy="238913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6"/>
          <p:cNvSpPr/>
          <p:nvPr/>
        </p:nvSpPr>
        <p:spPr>
          <a:xfrm>
            <a:off x="-457150" y="4451675"/>
            <a:ext cx="9651566" cy="892383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6"/>
          <p:cNvSpPr/>
          <p:nvPr/>
        </p:nvSpPr>
        <p:spPr>
          <a:xfrm>
            <a:off x="657950" y="4809613"/>
            <a:ext cx="4372376" cy="302551"/>
          </a:xfrm>
          <a:custGeom>
            <a:avLst/>
            <a:gdLst/>
            <a:ahLst/>
            <a:cxnLst/>
            <a:rect l="l" t="t" r="r" b="b"/>
            <a:pathLst>
              <a:path w="34458" h="3142" extrusionOk="0">
                <a:moveTo>
                  <a:pt x="34458" y="0"/>
                </a:moveTo>
                <a:lnTo>
                  <a:pt x="1" y="2365"/>
                </a:lnTo>
                <a:lnTo>
                  <a:pt x="4" y="2421"/>
                </a:lnTo>
                <a:lnTo>
                  <a:pt x="34400" y="62"/>
                </a:lnTo>
                <a:lnTo>
                  <a:pt x="34400" y="694"/>
                </a:lnTo>
                <a:lnTo>
                  <a:pt x="450" y="3084"/>
                </a:lnTo>
                <a:lnTo>
                  <a:pt x="454" y="3141"/>
                </a:lnTo>
                <a:lnTo>
                  <a:pt x="34431" y="749"/>
                </a:lnTo>
                <a:lnTo>
                  <a:pt x="34458" y="747"/>
                </a:lnTo>
                <a:lnTo>
                  <a:pt x="34458" y="0"/>
                </a:lnTo>
                <a:close/>
              </a:path>
            </a:pathLst>
          </a:custGeom>
          <a:solidFill>
            <a:srgbClr val="9B6A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" name="Google Shape;298;p26"/>
          <p:cNvGrpSpPr/>
          <p:nvPr/>
        </p:nvGrpSpPr>
        <p:grpSpPr>
          <a:xfrm>
            <a:off x="5491022" y="4781527"/>
            <a:ext cx="585023" cy="232675"/>
            <a:chOff x="2558525" y="3257400"/>
            <a:chExt cx="143125" cy="56925"/>
          </a:xfrm>
        </p:grpSpPr>
        <p:sp>
          <p:nvSpPr>
            <p:cNvPr id="299" name="Google Shape;299;p26"/>
            <p:cNvSpPr/>
            <p:nvPr/>
          </p:nvSpPr>
          <p:spPr>
            <a:xfrm>
              <a:off x="2597925" y="3272525"/>
              <a:ext cx="40025" cy="21075"/>
            </a:xfrm>
            <a:custGeom>
              <a:avLst/>
              <a:gdLst/>
              <a:ahLst/>
              <a:cxnLst/>
              <a:rect l="l" t="t" r="r" b="b"/>
              <a:pathLst>
                <a:path w="1601" h="843" extrusionOk="0">
                  <a:moveTo>
                    <a:pt x="13" y="1"/>
                  </a:moveTo>
                  <a:lnTo>
                    <a:pt x="1" y="57"/>
                  </a:lnTo>
                  <a:lnTo>
                    <a:pt x="659" y="201"/>
                  </a:lnTo>
                  <a:lnTo>
                    <a:pt x="911" y="666"/>
                  </a:lnTo>
                  <a:lnTo>
                    <a:pt x="1586" y="843"/>
                  </a:lnTo>
                  <a:lnTo>
                    <a:pt x="1600" y="788"/>
                  </a:lnTo>
                  <a:lnTo>
                    <a:pt x="950" y="617"/>
                  </a:lnTo>
                  <a:lnTo>
                    <a:pt x="697" y="15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2626150" y="3282125"/>
              <a:ext cx="75500" cy="32200"/>
            </a:xfrm>
            <a:custGeom>
              <a:avLst/>
              <a:gdLst/>
              <a:ahLst/>
              <a:cxnLst/>
              <a:rect l="l" t="t" r="r" b="b"/>
              <a:pathLst>
                <a:path w="3020" h="1288" extrusionOk="0">
                  <a:moveTo>
                    <a:pt x="1263" y="59"/>
                  </a:moveTo>
                  <a:lnTo>
                    <a:pt x="2846" y="882"/>
                  </a:lnTo>
                  <a:lnTo>
                    <a:pt x="1004" y="1227"/>
                  </a:lnTo>
                  <a:lnTo>
                    <a:pt x="78" y="786"/>
                  </a:lnTo>
                  <a:lnTo>
                    <a:pt x="404" y="139"/>
                  </a:lnTo>
                  <a:lnTo>
                    <a:pt x="1263" y="59"/>
                  </a:lnTo>
                  <a:close/>
                  <a:moveTo>
                    <a:pt x="1274" y="0"/>
                  </a:moveTo>
                  <a:lnTo>
                    <a:pt x="367" y="84"/>
                  </a:lnTo>
                  <a:lnTo>
                    <a:pt x="1" y="813"/>
                  </a:lnTo>
                  <a:lnTo>
                    <a:pt x="996" y="1288"/>
                  </a:lnTo>
                  <a:lnTo>
                    <a:pt x="3019" y="909"/>
                  </a:lnTo>
                  <a:lnTo>
                    <a:pt x="1282" y="5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2558525" y="3257400"/>
              <a:ext cx="49250" cy="20350"/>
            </a:xfrm>
            <a:custGeom>
              <a:avLst/>
              <a:gdLst/>
              <a:ahLst/>
              <a:cxnLst/>
              <a:rect l="l" t="t" r="r" b="b"/>
              <a:pathLst>
                <a:path w="1970" h="814" extrusionOk="0">
                  <a:moveTo>
                    <a:pt x="97" y="0"/>
                  </a:moveTo>
                  <a:lnTo>
                    <a:pt x="1" y="556"/>
                  </a:lnTo>
                  <a:lnTo>
                    <a:pt x="1918" y="814"/>
                  </a:lnTo>
                  <a:lnTo>
                    <a:pt x="1970" y="54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3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26"/>
          <p:cNvGrpSpPr/>
          <p:nvPr/>
        </p:nvGrpSpPr>
        <p:grpSpPr>
          <a:xfrm>
            <a:off x="4874400" y="5126650"/>
            <a:ext cx="472525" cy="148224"/>
            <a:chOff x="501450" y="4506050"/>
            <a:chExt cx="472525" cy="148224"/>
          </a:xfrm>
        </p:grpSpPr>
        <p:sp>
          <p:nvSpPr>
            <p:cNvPr id="303" name="Google Shape;303;p26"/>
            <p:cNvSpPr/>
            <p:nvPr/>
          </p:nvSpPr>
          <p:spPr>
            <a:xfrm>
              <a:off x="532576" y="4532602"/>
              <a:ext cx="441400" cy="121672"/>
            </a:xfrm>
            <a:custGeom>
              <a:avLst/>
              <a:gdLst/>
              <a:ahLst/>
              <a:cxnLst/>
              <a:rect l="l" t="t" r="r" b="b"/>
              <a:pathLst>
                <a:path w="4538" h="1251" extrusionOk="0">
                  <a:moveTo>
                    <a:pt x="2269" y="1"/>
                  </a:moveTo>
                  <a:cubicBezTo>
                    <a:pt x="1016" y="1"/>
                    <a:pt x="0" y="280"/>
                    <a:pt x="0" y="627"/>
                  </a:cubicBezTo>
                  <a:cubicBezTo>
                    <a:pt x="0" y="971"/>
                    <a:pt x="1016" y="1251"/>
                    <a:pt x="2269" y="1251"/>
                  </a:cubicBezTo>
                  <a:cubicBezTo>
                    <a:pt x="3522" y="1251"/>
                    <a:pt x="4538" y="971"/>
                    <a:pt x="4538" y="627"/>
                  </a:cubicBezTo>
                  <a:cubicBezTo>
                    <a:pt x="4538" y="280"/>
                    <a:pt x="3522" y="1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501450" y="4506050"/>
              <a:ext cx="447041" cy="127216"/>
            </a:xfrm>
            <a:custGeom>
              <a:avLst/>
              <a:gdLst/>
              <a:ahLst/>
              <a:cxnLst/>
              <a:rect l="l" t="t" r="r" b="b"/>
              <a:pathLst>
                <a:path w="4596" h="1308" extrusionOk="0">
                  <a:moveTo>
                    <a:pt x="2299" y="58"/>
                  </a:moveTo>
                  <a:cubicBezTo>
                    <a:pt x="3513" y="58"/>
                    <a:pt x="4538" y="331"/>
                    <a:pt x="4538" y="654"/>
                  </a:cubicBezTo>
                  <a:cubicBezTo>
                    <a:pt x="4538" y="979"/>
                    <a:pt x="3513" y="1252"/>
                    <a:pt x="2299" y="1252"/>
                  </a:cubicBezTo>
                  <a:cubicBezTo>
                    <a:pt x="1084" y="1252"/>
                    <a:pt x="58" y="979"/>
                    <a:pt x="58" y="654"/>
                  </a:cubicBezTo>
                  <a:cubicBezTo>
                    <a:pt x="58" y="331"/>
                    <a:pt x="1084" y="58"/>
                    <a:pt x="2299" y="58"/>
                  </a:cubicBezTo>
                  <a:close/>
                  <a:moveTo>
                    <a:pt x="2299" y="1"/>
                  </a:moveTo>
                  <a:cubicBezTo>
                    <a:pt x="1010" y="1"/>
                    <a:pt x="0" y="288"/>
                    <a:pt x="0" y="654"/>
                  </a:cubicBezTo>
                  <a:cubicBezTo>
                    <a:pt x="0" y="1021"/>
                    <a:pt x="1010" y="1308"/>
                    <a:pt x="2299" y="1308"/>
                  </a:cubicBezTo>
                  <a:cubicBezTo>
                    <a:pt x="3586" y="1308"/>
                    <a:pt x="4595" y="1021"/>
                    <a:pt x="4595" y="654"/>
                  </a:cubicBezTo>
                  <a:cubicBezTo>
                    <a:pt x="4595" y="288"/>
                    <a:pt x="3586" y="1"/>
                    <a:pt x="2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26"/>
          <p:cNvSpPr/>
          <p:nvPr/>
        </p:nvSpPr>
        <p:spPr>
          <a:xfrm>
            <a:off x="8046924" y="4565925"/>
            <a:ext cx="274526" cy="75676"/>
          </a:xfrm>
          <a:custGeom>
            <a:avLst/>
            <a:gdLst/>
            <a:ahLst/>
            <a:cxnLst/>
            <a:rect l="l" t="t" r="r" b="b"/>
            <a:pathLst>
              <a:path w="4538" h="1251" extrusionOk="0">
                <a:moveTo>
                  <a:pt x="2269" y="1"/>
                </a:moveTo>
                <a:cubicBezTo>
                  <a:pt x="1016" y="1"/>
                  <a:pt x="0" y="280"/>
                  <a:pt x="0" y="627"/>
                </a:cubicBezTo>
                <a:cubicBezTo>
                  <a:pt x="0" y="971"/>
                  <a:pt x="1016" y="1251"/>
                  <a:pt x="2269" y="1251"/>
                </a:cubicBezTo>
                <a:cubicBezTo>
                  <a:pt x="3522" y="1251"/>
                  <a:pt x="4538" y="971"/>
                  <a:pt x="4538" y="627"/>
                </a:cubicBezTo>
                <a:cubicBezTo>
                  <a:pt x="4538" y="280"/>
                  <a:pt x="3522" y="1"/>
                  <a:pt x="22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6"/>
          <p:cNvSpPr/>
          <p:nvPr/>
        </p:nvSpPr>
        <p:spPr>
          <a:xfrm>
            <a:off x="7014244" y="1593646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6"/>
          <p:cNvSpPr/>
          <p:nvPr/>
        </p:nvSpPr>
        <p:spPr>
          <a:xfrm>
            <a:off x="928825" y="484914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6"/>
          <p:cNvSpPr txBox="1">
            <a:spLocks noGrp="1"/>
          </p:cNvSpPr>
          <p:nvPr>
            <p:ph type="title" hasCustomPrompt="1"/>
          </p:nvPr>
        </p:nvSpPr>
        <p:spPr>
          <a:xfrm>
            <a:off x="2890425" y="916115"/>
            <a:ext cx="33636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9" name="Google Shape;309;p26"/>
          <p:cNvSpPr txBox="1">
            <a:spLocks noGrp="1"/>
          </p:cNvSpPr>
          <p:nvPr>
            <p:ph type="subTitle" idx="1"/>
          </p:nvPr>
        </p:nvSpPr>
        <p:spPr>
          <a:xfrm>
            <a:off x="2971750" y="1576400"/>
            <a:ext cx="3201000" cy="349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26"/>
          <p:cNvSpPr txBox="1">
            <a:spLocks noGrp="1"/>
          </p:cNvSpPr>
          <p:nvPr>
            <p:ph type="title" idx="2" hasCustomPrompt="1"/>
          </p:nvPr>
        </p:nvSpPr>
        <p:spPr>
          <a:xfrm>
            <a:off x="2890425" y="2840439"/>
            <a:ext cx="3363600" cy="66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1" name="Google Shape;311;p26"/>
          <p:cNvSpPr txBox="1">
            <a:spLocks noGrp="1"/>
          </p:cNvSpPr>
          <p:nvPr>
            <p:ph type="subTitle" idx="3"/>
          </p:nvPr>
        </p:nvSpPr>
        <p:spPr>
          <a:xfrm>
            <a:off x="2971750" y="3500725"/>
            <a:ext cx="3201000" cy="349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"/>
          <p:cNvSpPr/>
          <p:nvPr/>
        </p:nvSpPr>
        <p:spPr>
          <a:xfrm>
            <a:off x="-470769" y="2414096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7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27"/>
          <p:cNvSpPr txBox="1">
            <a:spLocks noGrp="1"/>
          </p:cNvSpPr>
          <p:nvPr>
            <p:ph type="body" idx="1"/>
          </p:nvPr>
        </p:nvSpPr>
        <p:spPr>
          <a:xfrm>
            <a:off x="2436000" y="1835100"/>
            <a:ext cx="4272000" cy="21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Righteous"/>
              <a:buAutoNum type="arabicPeriod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97C0"/>
              </a:buClr>
              <a:buSzPts val="1600"/>
              <a:buFont typeface="Montserrat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EB97C0"/>
              </a:buClr>
              <a:buSzPts val="1600"/>
              <a:buFont typeface="Montserrat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EB97C0"/>
              </a:buClr>
              <a:buSzPts val="1600"/>
              <a:buFont typeface="Montserrat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EB97C0"/>
              </a:buClr>
              <a:buSzPts val="1600"/>
              <a:buFont typeface="Montserrat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EB97C0"/>
              </a:buClr>
              <a:buSzPts val="1600"/>
              <a:buFont typeface="Montserrat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EB97C0"/>
              </a:buClr>
              <a:buSzPts val="1600"/>
              <a:buFont typeface="Montserrat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EB97C0"/>
              </a:buClr>
              <a:buSzPts val="1600"/>
              <a:buFont typeface="Montserrat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EB97C0"/>
              </a:buClr>
              <a:buSzPts val="1600"/>
              <a:buFont typeface="Montserra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16" name="Google Shape;316;p27"/>
          <p:cNvSpPr/>
          <p:nvPr/>
        </p:nvSpPr>
        <p:spPr>
          <a:xfrm flipH="1">
            <a:off x="91890" y="2443009"/>
            <a:ext cx="9143049" cy="3589624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7"/>
          <p:cNvSpPr/>
          <p:nvPr/>
        </p:nvSpPr>
        <p:spPr>
          <a:xfrm rot="10800000" flipH="1">
            <a:off x="0" y="852225"/>
            <a:ext cx="9326816" cy="4291271"/>
          </a:xfrm>
          <a:custGeom>
            <a:avLst/>
            <a:gdLst/>
            <a:ahLst/>
            <a:cxnLst/>
            <a:rect l="l" t="t" r="r" b="b"/>
            <a:pathLst>
              <a:path w="69053" h="30174" extrusionOk="0">
                <a:moveTo>
                  <a:pt x="0" y="1"/>
                </a:moveTo>
                <a:lnTo>
                  <a:pt x="0" y="30173"/>
                </a:lnTo>
                <a:lnTo>
                  <a:pt x="775" y="1294"/>
                </a:lnTo>
                <a:lnTo>
                  <a:pt x="6905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7"/>
          <p:cNvSpPr/>
          <p:nvPr/>
        </p:nvSpPr>
        <p:spPr>
          <a:xfrm>
            <a:off x="587238" y="1022264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7"/>
          <p:cNvSpPr/>
          <p:nvPr/>
        </p:nvSpPr>
        <p:spPr>
          <a:xfrm flipH="1">
            <a:off x="-182825" y="0"/>
            <a:ext cx="9326816" cy="4291271"/>
          </a:xfrm>
          <a:custGeom>
            <a:avLst/>
            <a:gdLst/>
            <a:ahLst/>
            <a:cxnLst/>
            <a:rect l="l" t="t" r="r" b="b"/>
            <a:pathLst>
              <a:path w="69053" h="30174" extrusionOk="0">
                <a:moveTo>
                  <a:pt x="0" y="1"/>
                </a:moveTo>
                <a:lnTo>
                  <a:pt x="0" y="30173"/>
                </a:lnTo>
                <a:lnTo>
                  <a:pt x="775" y="1294"/>
                </a:lnTo>
                <a:lnTo>
                  <a:pt x="6905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"/>
          <p:cNvSpPr/>
          <p:nvPr/>
        </p:nvSpPr>
        <p:spPr>
          <a:xfrm>
            <a:off x="820088" y="590525"/>
            <a:ext cx="7503825" cy="1368875"/>
          </a:xfrm>
          <a:custGeom>
            <a:avLst/>
            <a:gdLst/>
            <a:ahLst/>
            <a:cxnLst/>
            <a:rect l="l" t="t" r="r" b="b"/>
            <a:pathLst>
              <a:path w="300153" h="54755" extrusionOk="0">
                <a:moveTo>
                  <a:pt x="1926" y="671"/>
                </a:moveTo>
                <a:lnTo>
                  <a:pt x="300153" y="0"/>
                </a:lnTo>
                <a:lnTo>
                  <a:pt x="296132" y="54755"/>
                </a:lnTo>
                <a:lnTo>
                  <a:pt x="0" y="5384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22" name="Google Shape;322;p28"/>
          <p:cNvSpPr txBox="1">
            <a:spLocks noGrp="1"/>
          </p:cNvSpPr>
          <p:nvPr>
            <p:ph type="title"/>
          </p:nvPr>
        </p:nvSpPr>
        <p:spPr>
          <a:xfrm flipH="1">
            <a:off x="1285217" y="957564"/>
            <a:ext cx="2923800" cy="63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3" name="Google Shape;323;p28"/>
          <p:cNvSpPr txBox="1">
            <a:spLocks noGrp="1"/>
          </p:cNvSpPr>
          <p:nvPr>
            <p:ph type="subTitle" idx="1"/>
          </p:nvPr>
        </p:nvSpPr>
        <p:spPr>
          <a:xfrm flipH="1">
            <a:off x="4398938" y="775475"/>
            <a:ext cx="3459900" cy="99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4" name="Google Shape;324;p28"/>
          <p:cNvSpPr/>
          <p:nvPr/>
        </p:nvSpPr>
        <p:spPr>
          <a:xfrm>
            <a:off x="-661803" y="3440039"/>
            <a:ext cx="1226098" cy="442860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8"/>
          <p:cNvSpPr/>
          <p:nvPr/>
        </p:nvSpPr>
        <p:spPr>
          <a:xfrm>
            <a:off x="8237338" y="169364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9"/>
          <p:cNvSpPr/>
          <p:nvPr/>
        </p:nvSpPr>
        <p:spPr>
          <a:xfrm>
            <a:off x="820100" y="1517075"/>
            <a:ext cx="7503825" cy="2913514"/>
          </a:xfrm>
          <a:custGeom>
            <a:avLst/>
            <a:gdLst/>
            <a:ahLst/>
            <a:cxnLst/>
            <a:rect l="l" t="t" r="r" b="b"/>
            <a:pathLst>
              <a:path w="300153" h="54755" extrusionOk="0">
                <a:moveTo>
                  <a:pt x="1926" y="671"/>
                </a:moveTo>
                <a:lnTo>
                  <a:pt x="300153" y="0"/>
                </a:lnTo>
                <a:lnTo>
                  <a:pt x="296132" y="54755"/>
                </a:lnTo>
                <a:lnTo>
                  <a:pt x="0" y="5384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subTitle" idx="1"/>
          </p:nvPr>
        </p:nvSpPr>
        <p:spPr>
          <a:xfrm>
            <a:off x="5265738" y="2327899"/>
            <a:ext cx="2262900" cy="123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30" name="Google Shape;33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2625" y="1749900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29"/>
          <p:cNvGrpSpPr/>
          <p:nvPr/>
        </p:nvGrpSpPr>
        <p:grpSpPr>
          <a:xfrm rot="-5400000" flipH="1">
            <a:off x="1839447" y="-2681394"/>
            <a:ext cx="613180" cy="5422342"/>
            <a:chOff x="-321875" y="-138300"/>
            <a:chExt cx="634499" cy="5634188"/>
          </a:xfrm>
        </p:grpSpPr>
        <p:sp>
          <p:nvSpPr>
            <p:cNvPr id="332" name="Google Shape;332;p29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29"/>
          <p:cNvSpPr/>
          <p:nvPr/>
        </p:nvSpPr>
        <p:spPr>
          <a:xfrm>
            <a:off x="292263" y="930589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9"/>
          <p:cNvSpPr/>
          <p:nvPr/>
        </p:nvSpPr>
        <p:spPr>
          <a:xfrm>
            <a:off x="8159738" y="203389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"/>
          <p:cNvSpPr/>
          <p:nvPr/>
        </p:nvSpPr>
        <p:spPr>
          <a:xfrm rot="-72549" flipH="1">
            <a:off x="1143278" y="3263264"/>
            <a:ext cx="6650971" cy="2611242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0"/>
          <p:cNvSpPr/>
          <p:nvPr/>
        </p:nvSpPr>
        <p:spPr>
          <a:xfrm flipH="1">
            <a:off x="875668" y="1517075"/>
            <a:ext cx="7503825" cy="2913514"/>
          </a:xfrm>
          <a:custGeom>
            <a:avLst/>
            <a:gdLst/>
            <a:ahLst/>
            <a:cxnLst/>
            <a:rect l="l" t="t" r="r" b="b"/>
            <a:pathLst>
              <a:path w="300153" h="54755" extrusionOk="0">
                <a:moveTo>
                  <a:pt x="1926" y="671"/>
                </a:moveTo>
                <a:lnTo>
                  <a:pt x="300153" y="0"/>
                </a:lnTo>
                <a:lnTo>
                  <a:pt x="296132" y="54755"/>
                </a:lnTo>
                <a:lnTo>
                  <a:pt x="0" y="5384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39" name="Google Shape;339;p30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30"/>
          <p:cNvSpPr txBox="1">
            <a:spLocks noGrp="1"/>
          </p:cNvSpPr>
          <p:nvPr>
            <p:ph type="subTitle" idx="1"/>
          </p:nvPr>
        </p:nvSpPr>
        <p:spPr>
          <a:xfrm flipH="1">
            <a:off x="1803305" y="2327899"/>
            <a:ext cx="2262900" cy="123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41" name="Google Shape;341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54484" y="1749900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" name="Google Shape;342;p30"/>
          <p:cNvGrpSpPr/>
          <p:nvPr/>
        </p:nvGrpSpPr>
        <p:grpSpPr>
          <a:xfrm rot="5400000">
            <a:off x="6746965" y="-2681394"/>
            <a:ext cx="613180" cy="5422342"/>
            <a:chOff x="-321875" y="-138300"/>
            <a:chExt cx="634499" cy="5634188"/>
          </a:xfrm>
        </p:grpSpPr>
        <p:sp>
          <p:nvSpPr>
            <p:cNvPr id="343" name="Google Shape;343;p30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297988" y="320781"/>
            <a:ext cx="8548080" cy="4501932"/>
          </a:xfrm>
          <a:custGeom>
            <a:avLst/>
            <a:gdLst/>
            <a:ahLst/>
            <a:cxnLst/>
            <a:rect l="l" t="t" r="r" b="b"/>
            <a:pathLst>
              <a:path w="175049" h="112478" extrusionOk="0">
                <a:moveTo>
                  <a:pt x="0" y="1489"/>
                </a:moveTo>
                <a:lnTo>
                  <a:pt x="175049" y="0"/>
                </a:lnTo>
                <a:lnTo>
                  <a:pt x="173736" y="111865"/>
                </a:lnTo>
                <a:lnTo>
                  <a:pt x="2678" y="1124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48500" y="1340575"/>
            <a:ext cx="3749100" cy="311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Catamaran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FFFDF7"/>
              </a:buClr>
              <a:buSzPts val="1600"/>
              <a:buFont typeface="Catamaran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31"/>
          <p:cNvGrpSpPr/>
          <p:nvPr/>
        </p:nvGrpSpPr>
        <p:grpSpPr>
          <a:xfrm flipH="1">
            <a:off x="-434950" y="-56350"/>
            <a:ext cx="888325" cy="4789764"/>
            <a:chOff x="5933825" y="0"/>
            <a:chExt cx="888325" cy="4789764"/>
          </a:xfrm>
        </p:grpSpPr>
        <p:sp>
          <p:nvSpPr>
            <p:cNvPr id="347" name="Google Shape;347;p31"/>
            <p:cNvSpPr/>
            <p:nvPr/>
          </p:nvSpPr>
          <p:spPr>
            <a:xfrm>
              <a:off x="5933825" y="0"/>
              <a:ext cx="662248" cy="4789764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6536739" y="0"/>
              <a:ext cx="285411" cy="4705243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31"/>
          <p:cNvSpPr/>
          <p:nvPr/>
        </p:nvSpPr>
        <p:spPr>
          <a:xfrm rot="-271217" flipH="1">
            <a:off x="2267545" y="2798845"/>
            <a:ext cx="7372492" cy="2894469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1"/>
          <p:cNvSpPr/>
          <p:nvPr/>
        </p:nvSpPr>
        <p:spPr>
          <a:xfrm flipH="1">
            <a:off x="-267666" y="4444275"/>
            <a:ext cx="9651566" cy="892383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1"/>
          <p:cNvSpPr/>
          <p:nvPr/>
        </p:nvSpPr>
        <p:spPr>
          <a:xfrm flipH="1">
            <a:off x="891480" y="369046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1"/>
          <p:cNvSpPr/>
          <p:nvPr/>
        </p:nvSpPr>
        <p:spPr>
          <a:xfrm flipH="1">
            <a:off x="1003575" y="4601163"/>
            <a:ext cx="4372376" cy="302551"/>
          </a:xfrm>
          <a:custGeom>
            <a:avLst/>
            <a:gdLst/>
            <a:ahLst/>
            <a:cxnLst/>
            <a:rect l="l" t="t" r="r" b="b"/>
            <a:pathLst>
              <a:path w="34458" h="3142" extrusionOk="0">
                <a:moveTo>
                  <a:pt x="34458" y="0"/>
                </a:moveTo>
                <a:lnTo>
                  <a:pt x="1" y="2365"/>
                </a:lnTo>
                <a:lnTo>
                  <a:pt x="4" y="2421"/>
                </a:lnTo>
                <a:lnTo>
                  <a:pt x="34400" y="62"/>
                </a:lnTo>
                <a:lnTo>
                  <a:pt x="34400" y="694"/>
                </a:lnTo>
                <a:lnTo>
                  <a:pt x="450" y="3084"/>
                </a:lnTo>
                <a:lnTo>
                  <a:pt x="454" y="3141"/>
                </a:lnTo>
                <a:lnTo>
                  <a:pt x="34431" y="749"/>
                </a:lnTo>
                <a:lnTo>
                  <a:pt x="34458" y="747"/>
                </a:lnTo>
                <a:lnTo>
                  <a:pt x="34458" y="0"/>
                </a:lnTo>
                <a:close/>
              </a:path>
            </a:pathLst>
          </a:custGeom>
          <a:solidFill>
            <a:srgbClr val="9B6A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" name="Google Shape;353;p31"/>
          <p:cNvGrpSpPr/>
          <p:nvPr/>
        </p:nvGrpSpPr>
        <p:grpSpPr>
          <a:xfrm flipH="1">
            <a:off x="5651630" y="4852627"/>
            <a:ext cx="585023" cy="232675"/>
            <a:chOff x="2558525" y="3257400"/>
            <a:chExt cx="143125" cy="56925"/>
          </a:xfrm>
        </p:grpSpPr>
        <p:sp>
          <p:nvSpPr>
            <p:cNvPr id="354" name="Google Shape;354;p31"/>
            <p:cNvSpPr/>
            <p:nvPr/>
          </p:nvSpPr>
          <p:spPr>
            <a:xfrm>
              <a:off x="2597925" y="3272525"/>
              <a:ext cx="40025" cy="21075"/>
            </a:xfrm>
            <a:custGeom>
              <a:avLst/>
              <a:gdLst/>
              <a:ahLst/>
              <a:cxnLst/>
              <a:rect l="l" t="t" r="r" b="b"/>
              <a:pathLst>
                <a:path w="1601" h="843" extrusionOk="0">
                  <a:moveTo>
                    <a:pt x="13" y="1"/>
                  </a:moveTo>
                  <a:lnTo>
                    <a:pt x="1" y="57"/>
                  </a:lnTo>
                  <a:lnTo>
                    <a:pt x="659" y="201"/>
                  </a:lnTo>
                  <a:lnTo>
                    <a:pt x="911" y="666"/>
                  </a:lnTo>
                  <a:lnTo>
                    <a:pt x="1586" y="843"/>
                  </a:lnTo>
                  <a:lnTo>
                    <a:pt x="1600" y="788"/>
                  </a:lnTo>
                  <a:lnTo>
                    <a:pt x="950" y="617"/>
                  </a:lnTo>
                  <a:lnTo>
                    <a:pt x="697" y="15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2626150" y="3282125"/>
              <a:ext cx="75500" cy="32200"/>
            </a:xfrm>
            <a:custGeom>
              <a:avLst/>
              <a:gdLst/>
              <a:ahLst/>
              <a:cxnLst/>
              <a:rect l="l" t="t" r="r" b="b"/>
              <a:pathLst>
                <a:path w="3020" h="1288" extrusionOk="0">
                  <a:moveTo>
                    <a:pt x="1263" y="59"/>
                  </a:moveTo>
                  <a:lnTo>
                    <a:pt x="2846" y="882"/>
                  </a:lnTo>
                  <a:lnTo>
                    <a:pt x="1004" y="1227"/>
                  </a:lnTo>
                  <a:lnTo>
                    <a:pt x="78" y="786"/>
                  </a:lnTo>
                  <a:lnTo>
                    <a:pt x="404" y="139"/>
                  </a:lnTo>
                  <a:lnTo>
                    <a:pt x="1263" y="59"/>
                  </a:lnTo>
                  <a:close/>
                  <a:moveTo>
                    <a:pt x="1274" y="0"/>
                  </a:moveTo>
                  <a:lnTo>
                    <a:pt x="367" y="84"/>
                  </a:lnTo>
                  <a:lnTo>
                    <a:pt x="1" y="813"/>
                  </a:lnTo>
                  <a:lnTo>
                    <a:pt x="996" y="1288"/>
                  </a:lnTo>
                  <a:lnTo>
                    <a:pt x="3019" y="909"/>
                  </a:lnTo>
                  <a:lnTo>
                    <a:pt x="1282" y="5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2558525" y="3257400"/>
              <a:ext cx="49250" cy="20350"/>
            </a:xfrm>
            <a:custGeom>
              <a:avLst/>
              <a:gdLst/>
              <a:ahLst/>
              <a:cxnLst/>
              <a:rect l="l" t="t" r="r" b="b"/>
              <a:pathLst>
                <a:path w="1970" h="814" extrusionOk="0">
                  <a:moveTo>
                    <a:pt x="97" y="0"/>
                  </a:moveTo>
                  <a:lnTo>
                    <a:pt x="1" y="556"/>
                  </a:lnTo>
                  <a:lnTo>
                    <a:pt x="1918" y="814"/>
                  </a:lnTo>
                  <a:lnTo>
                    <a:pt x="1970" y="54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3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31"/>
          <p:cNvSpPr/>
          <p:nvPr/>
        </p:nvSpPr>
        <p:spPr>
          <a:xfrm flipH="1">
            <a:off x="453375" y="4852625"/>
            <a:ext cx="274526" cy="75676"/>
          </a:xfrm>
          <a:custGeom>
            <a:avLst/>
            <a:gdLst/>
            <a:ahLst/>
            <a:cxnLst/>
            <a:rect l="l" t="t" r="r" b="b"/>
            <a:pathLst>
              <a:path w="4538" h="1251" extrusionOk="0">
                <a:moveTo>
                  <a:pt x="2269" y="1"/>
                </a:moveTo>
                <a:cubicBezTo>
                  <a:pt x="1016" y="1"/>
                  <a:pt x="0" y="280"/>
                  <a:pt x="0" y="627"/>
                </a:cubicBezTo>
                <a:cubicBezTo>
                  <a:pt x="0" y="971"/>
                  <a:pt x="1016" y="1251"/>
                  <a:pt x="2269" y="1251"/>
                </a:cubicBezTo>
                <a:cubicBezTo>
                  <a:pt x="3522" y="1251"/>
                  <a:pt x="4538" y="971"/>
                  <a:pt x="4538" y="627"/>
                </a:cubicBezTo>
                <a:cubicBezTo>
                  <a:pt x="4538" y="280"/>
                  <a:pt x="3522" y="1"/>
                  <a:pt x="22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8" name="Google Shape;35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4825" y="1901575"/>
            <a:ext cx="2841451" cy="342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1"/>
          <p:cNvSpPr txBox="1">
            <a:spLocks noGrp="1"/>
          </p:cNvSpPr>
          <p:nvPr>
            <p:ph type="title"/>
          </p:nvPr>
        </p:nvSpPr>
        <p:spPr>
          <a:xfrm>
            <a:off x="2142763" y="1216037"/>
            <a:ext cx="4858200" cy="161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31"/>
          <p:cNvSpPr txBox="1">
            <a:spLocks noGrp="1"/>
          </p:cNvSpPr>
          <p:nvPr>
            <p:ph type="subTitle" idx="1"/>
          </p:nvPr>
        </p:nvSpPr>
        <p:spPr>
          <a:xfrm>
            <a:off x="2142713" y="2953362"/>
            <a:ext cx="4858200" cy="58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2"/>
          <p:cNvSpPr/>
          <p:nvPr/>
        </p:nvSpPr>
        <p:spPr>
          <a:xfrm rot="271144">
            <a:off x="-395827" y="2659952"/>
            <a:ext cx="5620889" cy="2421268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2"/>
          <p:cNvSpPr/>
          <p:nvPr/>
        </p:nvSpPr>
        <p:spPr>
          <a:xfrm>
            <a:off x="6934200" y="2571750"/>
            <a:ext cx="2548175" cy="2228850"/>
          </a:xfrm>
          <a:custGeom>
            <a:avLst/>
            <a:gdLst/>
            <a:ahLst/>
            <a:cxnLst/>
            <a:rect l="l" t="t" r="r" b="b"/>
            <a:pathLst>
              <a:path w="101927" h="89154" extrusionOk="0">
                <a:moveTo>
                  <a:pt x="101927" y="83286"/>
                </a:moveTo>
                <a:lnTo>
                  <a:pt x="98146" y="40688"/>
                </a:lnTo>
                <a:lnTo>
                  <a:pt x="78222" y="36957"/>
                </a:lnTo>
                <a:lnTo>
                  <a:pt x="76317" y="0"/>
                </a:lnTo>
                <a:lnTo>
                  <a:pt x="35559" y="839"/>
                </a:lnTo>
                <a:lnTo>
                  <a:pt x="33528" y="63246"/>
                </a:lnTo>
                <a:lnTo>
                  <a:pt x="1524" y="63246"/>
                </a:lnTo>
                <a:lnTo>
                  <a:pt x="0" y="891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64" name="Google Shape;364;p32"/>
          <p:cNvSpPr/>
          <p:nvPr/>
        </p:nvSpPr>
        <p:spPr>
          <a:xfrm>
            <a:off x="684175" y="438150"/>
            <a:ext cx="7797475" cy="3592925"/>
          </a:xfrm>
          <a:custGeom>
            <a:avLst/>
            <a:gdLst/>
            <a:ahLst/>
            <a:cxnLst/>
            <a:rect l="l" t="t" r="r" b="b"/>
            <a:pathLst>
              <a:path w="311899" h="143717" extrusionOk="0">
                <a:moveTo>
                  <a:pt x="3113" y="3810"/>
                </a:moveTo>
                <a:lnTo>
                  <a:pt x="299531" y="0"/>
                </a:lnTo>
                <a:lnTo>
                  <a:pt x="311899" y="141767"/>
                </a:lnTo>
                <a:lnTo>
                  <a:pt x="0" y="14371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65" name="Google Shape;365;p32"/>
          <p:cNvSpPr txBox="1">
            <a:spLocks noGrp="1"/>
          </p:cNvSpPr>
          <p:nvPr>
            <p:ph type="ctrTitle"/>
          </p:nvPr>
        </p:nvSpPr>
        <p:spPr>
          <a:xfrm>
            <a:off x="3039738" y="727862"/>
            <a:ext cx="3064500" cy="71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6" name="Google Shape;366;p32"/>
          <p:cNvSpPr txBox="1">
            <a:spLocks noGrp="1"/>
          </p:cNvSpPr>
          <p:nvPr>
            <p:ph type="subTitle" idx="1"/>
          </p:nvPr>
        </p:nvSpPr>
        <p:spPr>
          <a:xfrm>
            <a:off x="1065038" y="1860034"/>
            <a:ext cx="3352800" cy="124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7" name="Google Shape;367;p32"/>
          <p:cNvSpPr/>
          <p:nvPr/>
        </p:nvSpPr>
        <p:spPr>
          <a:xfrm>
            <a:off x="8609381" y="1125021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2"/>
          <p:cNvSpPr txBox="1"/>
          <p:nvPr/>
        </p:nvSpPr>
        <p:spPr>
          <a:xfrm>
            <a:off x="4726175" y="2426859"/>
            <a:ext cx="335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rPr>
              <a:t>CREDITS: This presentation template was created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Baloo Tammudu 2"/>
                <a:ea typeface="Baloo Tammudu 2"/>
                <a:cs typeface="Baloo Tammudu 2"/>
                <a:sym typeface="Baloo Tammudu 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rPr>
              <a:t>, including icons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Baloo Tammudu 2"/>
                <a:ea typeface="Baloo Tammudu 2"/>
                <a:cs typeface="Baloo Tammudu 2"/>
                <a:sym typeface="Baloo Tammudu 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rPr>
              <a:t> </a:t>
            </a:r>
            <a:r>
              <a:rPr lang="en" sz="12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rPr>
              <a:t>and infographics &amp; images by </a:t>
            </a:r>
            <a:r>
              <a:rPr lang="en" sz="1200" b="1">
                <a:solidFill>
                  <a:schemeClr val="accent3"/>
                </a:solidFill>
                <a:uFill>
                  <a:noFill/>
                </a:uFill>
                <a:latin typeface="Baloo Tammudu 2"/>
                <a:ea typeface="Baloo Tammudu 2"/>
                <a:cs typeface="Baloo Tammudu 2"/>
                <a:sym typeface="Baloo Tammudu 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accent3"/>
              </a:solidFill>
              <a:latin typeface="Baloo Tammudu 2"/>
              <a:ea typeface="Baloo Tammudu 2"/>
              <a:cs typeface="Baloo Tammudu 2"/>
              <a:sym typeface="Baloo Tammudu 2"/>
            </a:endParaRPr>
          </a:p>
        </p:txBody>
      </p:sp>
      <p:pic>
        <p:nvPicPr>
          <p:cNvPr id="369" name="Google Shape;369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0001">
            <a:off x="-18300" y="4305251"/>
            <a:ext cx="9180574" cy="1194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3"/>
          <p:cNvSpPr/>
          <p:nvPr/>
        </p:nvSpPr>
        <p:spPr>
          <a:xfrm>
            <a:off x="820100" y="1517075"/>
            <a:ext cx="7503825" cy="2913514"/>
          </a:xfrm>
          <a:custGeom>
            <a:avLst/>
            <a:gdLst/>
            <a:ahLst/>
            <a:cxnLst/>
            <a:rect l="l" t="t" r="r" b="b"/>
            <a:pathLst>
              <a:path w="300153" h="54755" extrusionOk="0">
                <a:moveTo>
                  <a:pt x="1926" y="671"/>
                </a:moveTo>
                <a:lnTo>
                  <a:pt x="300153" y="0"/>
                </a:lnTo>
                <a:lnTo>
                  <a:pt x="296132" y="54755"/>
                </a:lnTo>
                <a:lnTo>
                  <a:pt x="0" y="5384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pic>
        <p:nvPicPr>
          <p:cNvPr id="372" name="Google Shape;372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2625" y="1749900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3" name="Google Shape;373;p33"/>
          <p:cNvGrpSpPr/>
          <p:nvPr/>
        </p:nvGrpSpPr>
        <p:grpSpPr>
          <a:xfrm rot="-5400000" flipH="1">
            <a:off x="1839447" y="-2681394"/>
            <a:ext cx="613180" cy="5422342"/>
            <a:chOff x="-321875" y="-138300"/>
            <a:chExt cx="634499" cy="5634188"/>
          </a:xfrm>
        </p:grpSpPr>
        <p:sp>
          <p:nvSpPr>
            <p:cNvPr id="374" name="Google Shape;374;p33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3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33"/>
          <p:cNvSpPr/>
          <p:nvPr/>
        </p:nvSpPr>
        <p:spPr>
          <a:xfrm>
            <a:off x="292263" y="930589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3"/>
          <p:cNvSpPr/>
          <p:nvPr/>
        </p:nvSpPr>
        <p:spPr>
          <a:xfrm>
            <a:off x="8159738" y="203389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4"/>
          <p:cNvSpPr/>
          <p:nvPr/>
        </p:nvSpPr>
        <p:spPr>
          <a:xfrm>
            <a:off x="-100325" y="2112250"/>
            <a:ext cx="3620689" cy="2551873"/>
          </a:xfrm>
          <a:custGeom>
            <a:avLst/>
            <a:gdLst/>
            <a:ahLst/>
            <a:cxnLst/>
            <a:rect l="l" t="t" r="r" b="b"/>
            <a:pathLst>
              <a:path w="24150" h="17021" extrusionOk="0">
                <a:moveTo>
                  <a:pt x="2906" y="0"/>
                </a:moveTo>
                <a:lnTo>
                  <a:pt x="2530" y="3536"/>
                </a:lnTo>
                <a:lnTo>
                  <a:pt x="0" y="2969"/>
                </a:lnTo>
                <a:lnTo>
                  <a:pt x="0" y="17021"/>
                </a:lnTo>
                <a:lnTo>
                  <a:pt x="23342" y="15693"/>
                </a:lnTo>
                <a:lnTo>
                  <a:pt x="24150" y="10398"/>
                </a:lnTo>
                <a:lnTo>
                  <a:pt x="22044" y="10398"/>
                </a:lnTo>
                <a:lnTo>
                  <a:pt x="22044" y="12038"/>
                </a:lnTo>
                <a:lnTo>
                  <a:pt x="19543" y="12038"/>
                </a:lnTo>
                <a:lnTo>
                  <a:pt x="20043" y="6673"/>
                </a:lnTo>
                <a:lnTo>
                  <a:pt x="17479" y="5372"/>
                </a:lnTo>
                <a:lnTo>
                  <a:pt x="16853" y="7619"/>
                </a:lnTo>
                <a:lnTo>
                  <a:pt x="6471" y="5473"/>
                </a:lnTo>
                <a:lnTo>
                  <a:pt x="7221" y="1229"/>
                </a:lnTo>
                <a:lnTo>
                  <a:pt x="290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4"/>
          <p:cNvSpPr/>
          <p:nvPr/>
        </p:nvSpPr>
        <p:spPr>
          <a:xfrm>
            <a:off x="7922358" y="2181467"/>
            <a:ext cx="771996" cy="1025038"/>
          </a:xfrm>
          <a:custGeom>
            <a:avLst/>
            <a:gdLst/>
            <a:ahLst/>
            <a:cxnLst/>
            <a:rect l="l" t="t" r="r" b="b"/>
            <a:pathLst>
              <a:path w="6269" h="8324" extrusionOk="0">
                <a:moveTo>
                  <a:pt x="2817" y="0"/>
                </a:moveTo>
                <a:lnTo>
                  <a:pt x="0" y="666"/>
                </a:lnTo>
                <a:lnTo>
                  <a:pt x="888" y="4214"/>
                </a:lnTo>
                <a:lnTo>
                  <a:pt x="2273" y="3828"/>
                </a:lnTo>
                <a:lnTo>
                  <a:pt x="3513" y="8323"/>
                </a:lnTo>
                <a:lnTo>
                  <a:pt x="6269" y="7246"/>
                </a:lnTo>
                <a:lnTo>
                  <a:pt x="5767" y="2381"/>
                </a:lnTo>
                <a:lnTo>
                  <a:pt x="4250" y="2905"/>
                </a:lnTo>
                <a:lnTo>
                  <a:pt x="28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4"/>
          <p:cNvSpPr/>
          <p:nvPr/>
        </p:nvSpPr>
        <p:spPr>
          <a:xfrm>
            <a:off x="5821043" y="1864250"/>
            <a:ext cx="3423308" cy="2551882"/>
          </a:xfrm>
          <a:custGeom>
            <a:avLst/>
            <a:gdLst/>
            <a:ahLst/>
            <a:cxnLst/>
            <a:rect l="l" t="t" r="r" b="b"/>
            <a:pathLst>
              <a:path w="27799" h="20723" extrusionOk="0">
                <a:moveTo>
                  <a:pt x="27799" y="0"/>
                </a:moveTo>
                <a:lnTo>
                  <a:pt x="25025" y="1003"/>
                </a:lnTo>
                <a:lnTo>
                  <a:pt x="22518" y="1908"/>
                </a:lnTo>
                <a:lnTo>
                  <a:pt x="22831" y="4957"/>
                </a:lnTo>
                <a:lnTo>
                  <a:pt x="23333" y="9822"/>
                </a:lnTo>
                <a:lnTo>
                  <a:pt x="20577" y="10901"/>
                </a:lnTo>
                <a:lnTo>
                  <a:pt x="19337" y="6405"/>
                </a:lnTo>
                <a:lnTo>
                  <a:pt x="17952" y="6790"/>
                </a:lnTo>
                <a:lnTo>
                  <a:pt x="17938" y="6794"/>
                </a:lnTo>
                <a:lnTo>
                  <a:pt x="14371" y="7789"/>
                </a:lnTo>
                <a:lnTo>
                  <a:pt x="15771" y="14246"/>
                </a:lnTo>
                <a:lnTo>
                  <a:pt x="8865" y="16208"/>
                </a:lnTo>
                <a:lnTo>
                  <a:pt x="8538" y="13300"/>
                </a:lnTo>
                <a:lnTo>
                  <a:pt x="4151" y="13103"/>
                </a:lnTo>
                <a:lnTo>
                  <a:pt x="3714" y="11534"/>
                </a:lnTo>
                <a:lnTo>
                  <a:pt x="3174" y="9596"/>
                </a:lnTo>
                <a:lnTo>
                  <a:pt x="0" y="9596"/>
                </a:lnTo>
                <a:lnTo>
                  <a:pt x="1245" y="20722"/>
                </a:lnTo>
                <a:lnTo>
                  <a:pt x="27799" y="19211"/>
                </a:lnTo>
                <a:lnTo>
                  <a:pt x="2779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4"/>
          <p:cNvSpPr/>
          <p:nvPr/>
        </p:nvSpPr>
        <p:spPr>
          <a:xfrm>
            <a:off x="-100325" y="2172969"/>
            <a:ext cx="3538980" cy="2491154"/>
          </a:xfrm>
          <a:custGeom>
            <a:avLst/>
            <a:gdLst/>
            <a:ahLst/>
            <a:cxnLst/>
            <a:rect l="l" t="t" r="r" b="b"/>
            <a:pathLst>
              <a:path w="23605" h="16616" extrusionOk="0">
                <a:moveTo>
                  <a:pt x="9173" y="1"/>
                </a:moveTo>
                <a:lnTo>
                  <a:pt x="6597" y="7214"/>
                </a:lnTo>
                <a:lnTo>
                  <a:pt x="0" y="6024"/>
                </a:lnTo>
                <a:lnTo>
                  <a:pt x="0" y="16616"/>
                </a:lnTo>
                <a:lnTo>
                  <a:pt x="23342" y="15288"/>
                </a:lnTo>
                <a:lnTo>
                  <a:pt x="23605" y="13829"/>
                </a:lnTo>
                <a:lnTo>
                  <a:pt x="23605" y="13829"/>
                </a:lnTo>
                <a:lnTo>
                  <a:pt x="21446" y="13971"/>
                </a:lnTo>
                <a:lnTo>
                  <a:pt x="21172" y="8967"/>
                </a:lnTo>
                <a:lnTo>
                  <a:pt x="19100" y="8358"/>
                </a:lnTo>
                <a:lnTo>
                  <a:pt x="18235" y="12431"/>
                </a:lnTo>
                <a:lnTo>
                  <a:pt x="15721" y="11908"/>
                </a:lnTo>
                <a:lnTo>
                  <a:pt x="16356" y="2790"/>
                </a:lnTo>
                <a:lnTo>
                  <a:pt x="917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3" name="Google Shape;383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94928" y="744950"/>
            <a:ext cx="2954129" cy="382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">
            <a:off x="-18300" y="4086002"/>
            <a:ext cx="9144000" cy="1152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2160938" y="2364850"/>
            <a:ext cx="2318400" cy="12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2160938" y="1994825"/>
            <a:ext cx="23184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5591938" y="2364850"/>
            <a:ext cx="2318400" cy="12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5591938" y="1994825"/>
            <a:ext cx="2318400" cy="33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Righteous"/>
                <a:ea typeface="Righteous"/>
                <a:cs typeface="Righteous"/>
                <a:sym typeface="Righteou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-34225" y="4514700"/>
            <a:ext cx="9212672" cy="892383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5"/>
          <p:cNvGrpSpPr/>
          <p:nvPr/>
        </p:nvGrpSpPr>
        <p:grpSpPr>
          <a:xfrm>
            <a:off x="5510972" y="4809627"/>
            <a:ext cx="585023" cy="232675"/>
            <a:chOff x="2558525" y="3257400"/>
            <a:chExt cx="143125" cy="56925"/>
          </a:xfrm>
        </p:grpSpPr>
        <p:sp>
          <p:nvSpPr>
            <p:cNvPr id="40" name="Google Shape;40;p5"/>
            <p:cNvSpPr/>
            <p:nvPr/>
          </p:nvSpPr>
          <p:spPr>
            <a:xfrm>
              <a:off x="2597925" y="3272525"/>
              <a:ext cx="40025" cy="21075"/>
            </a:xfrm>
            <a:custGeom>
              <a:avLst/>
              <a:gdLst/>
              <a:ahLst/>
              <a:cxnLst/>
              <a:rect l="l" t="t" r="r" b="b"/>
              <a:pathLst>
                <a:path w="1601" h="843" extrusionOk="0">
                  <a:moveTo>
                    <a:pt x="13" y="1"/>
                  </a:moveTo>
                  <a:lnTo>
                    <a:pt x="1" y="57"/>
                  </a:lnTo>
                  <a:lnTo>
                    <a:pt x="659" y="201"/>
                  </a:lnTo>
                  <a:lnTo>
                    <a:pt x="911" y="666"/>
                  </a:lnTo>
                  <a:lnTo>
                    <a:pt x="1586" y="843"/>
                  </a:lnTo>
                  <a:lnTo>
                    <a:pt x="1600" y="788"/>
                  </a:lnTo>
                  <a:lnTo>
                    <a:pt x="950" y="617"/>
                  </a:lnTo>
                  <a:lnTo>
                    <a:pt x="697" y="15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2626150" y="3282125"/>
              <a:ext cx="75500" cy="32200"/>
            </a:xfrm>
            <a:custGeom>
              <a:avLst/>
              <a:gdLst/>
              <a:ahLst/>
              <a:cxnLst/>
              <a:rect l="l" t="t" r="r" b="b"/>
              <a:pathLst>
                <a:path w="3020" h="1288" extrusionOk="0">
                  <a:moveTo>
                    <a:pt x="1263" y="59"/>
                  </a:moveTo>
                  <a:lnTo>
                    <a:pt x="2846" y="882"/>
                  </a:lnTo>
                  <a:lnTo>
                    <a:pt x="1004" y="1227"/>
                  </a:lnTo>
                  <a:lnTo>
                    <a:pt x="78" y="786"/>
                  </a:lnTo>
                  <a:lnTo>
                    <a:pt x="404" y="139"/>
                  </a:lnTo>
                  <a:lnTo>
                    <a:pt x="1263" y="59"/>
                  </a:lnTo>
                  <a:close/>
                  <a:moveTo>
                    <a:pt x="1274" y="0"/>
                  </a:moveTo>
                  <a:lnTo>
                    <a:pt x="367" y="84"/>
                  </a:lnTo>
                  <a:lnTo>
                    <a:pt x="1" y="813"/>
                  </a:lnTo>
                  <a:lnTo>
                    <a:pt x="996" y="1288"/>
                  </a:lnTo>
                  <a:lnTo>
                    <a:pt x="3019" y="909"/>
                  </a:lnTo>
                  <a:lnTo>
                    <a:pt x="1282" y="5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2558525" y="3257400"/>
              <a:ext cx="49250" cy="20350"/>
            </a:xfrm>
            <a:custGeom>
              <a:avLst/>
              <a:gdLst/>
              <a:ahLst/>
              <a:cxnLst/>
              <a:rect l="l" t="t" r="r" b="b"/>
              <a:pathLst>
                <a:path w="1970" h="814" extrusionOk="0">
                  <a:moveTo>
                    <a:pt x="97" y="0"/>
                  </a:moveTo>
                  <a:lnTo>
                    <a:pt x="1" y="556"/>
                  </a:lnTo>
                  <a:lnTo>
                    <a:pt x="1918" y="814"/>
                  </a:lnTo>
                  <a:lnTo>
                    <a:pt x="1970" y="54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3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5"/>
          <p:cNvSpPr/>
          <p:nvPr/>
        </p:nvSpPr>
        <p:spPr>
          <a:xfrm>
            <a:off x="657950" y="4809613"/>
            <a:ext cx="4372376" cy="302551"/>
          </a:xfrm>
          <a:custGeom>
            <a:avLst/>
            <a:gdLst/>
            <a:ahLst/>
            <a:cxnLst/>
            <a:rect l="l" t="t" r="r" b="b"/>
            <a:pathLst>
              <a:path w="34458" h="3142" extrusionOk="0">
                <a:moveTo>
                  <a:pt x="34458" y="0"/>
                </a:moveTo>
                <a:lnTo>
                  <a:pt x="1" y="2365"/>
                </a:lnTo>
                <a:lnTo>
                  <a:pt x="4" y="2421"/>
                </a:lnTo>
                <a:lnTo>
                  <a:pt x="34400" y="62"/>
                </a:lnTo>
                <a:lnTo>
                  <a:pt x="34400" y="694"/>
                </a:lnTo>
                <a:lnTo>
                  <a:pt x="450" y="3084"/>
                </a:lnTo>
                <a:lnTo>
                  <a:pt x="454" y="3141"/>
                </a:lnTo>
                <a:lnTo>
                  <a:pt x="34431" y="749"/>
                </a:lnTo>
                <a:lnTo>
                  <a:pt x="34458" y="747"/>
                </a:lnTo>
                <a:lnTo>
                  <a:pt x="34458" y="0"/>
                </a:lnTo>
                <a:close/>
              </a:path>
            </a:pathLst>
          </a:custGeom>
          <a:solidFill>
            <a:srgbClr val="9B6A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" name="Google Shape;4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69775" y="2019000"/>
            <a:ext cx="2841451" cy="3425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45;p5"/>
          <p:cNvGrpSpPr/>
          <p:nvPr/>
        </p:nvGrpSpPr>
        <p:grpSpPr>
          <a:xfrm rot="5400000">
            <a:off x="7765075" y="-2718300"/>
            <a:ext cx="634499" cy="5634188"/>
            <a:chOff x="-321875" y="-138300"/>
            <a:chExt cx="634499" cy="5634188"/>
          </a:xfrm>
        </p:grpSpPr>
        <p:sp>
          <p:nvSpPr>
            <p:cNvPr id="46" name="Google Shape;46;p5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5"/>
          <p:cNvSpPr/>
          <p:nvPr/>
        </p:nvSpPr>
        <p:spPr>
          <a:xfrm>
            <a:off x="8227988" y="1087939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229181" y="328896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/>
          <p:nvPr/>
        </p:nvSpPr>
        <p:spPr>
          <a:xfrm rot="10800000" flipH="1">
            <a:off x="297988" y="320781"/>
            <a:ext cx="8548080" cy="4501932"/>
          </a:xfrm>
          <a:custGeom>
            <a:avLst/>
            <a:gdLst/>
            <a:ahLst/>
            <a:cxnLst/>
            <a:rect l="l" t="t" r="r" b="b"/>
            <a:pathLst>
              <a:path w="175049" h="112478" extrusionOk="0">
                <a:moveTo>
                  <a:pt x="0" y="1489"/>
                </a:moveTo>
                <a:lnTo>
                  <a:pt x="175049" y="0"/>
                </a:lnTo>
                <a:lnTo>
                  <a:pt x="173736" y="111865"/>
                </a:lnTo>
                <a:lnTo>
                  <a:pt x="2678" y="1124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48537" y="590575"/>
            <a:ext cx="7647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/>
          <p:nvPr/>
        </p:nvSpPr>
        <p:spPr>
          <a:xfrm flipH="1">
            <a:off x="9018001" y="0"/>
            <a:ext cx="235124" cy="5634188"/>
          </a:xfrm>
          <a:custGeom>
            <a:avLst/>
            <a:gdLst/>
            <a:ahLst/>
            <a:cxnLst/>
            <a:rect l="l" t="t" r="r" b="b"/>
            <a:pathLst>
              <a:path w="8091" h="32755" extrusionOk="0">
                <a:moveTo>
                  <a:pt x="0" y="1"/>
                </a:moveTo>
                <a:lnTo>
                  <a:pt x="989" y="32754"/>
                </a:lnTo>
                <a:lnTo>
                  <a:pt x="7367" y="32176"/>
                </a:lnTo>
                <a:lnTo>
                  <a:pt x="80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 flipH="1">
            <a:off x="8937747" y="0"/>
            <a:ext cx="101332" cy="5534766"/>
          </a:xfrm>
          <a:custGeom>
            <a:avLst/>
            <a:gdLst/>
            <a:ahLst/>
            <a:cxnLst/>
            <a:rect l="l" t="t" r="r" b="b"/>
            <a:pathLst>
              <a:path w="3487" h="32177" extrusionOk="0">
                <a:moveTo>
                  <a:pt x="724" y="1"/>
                </a:moveTo>
                <a:lnTo>
                  <a:pt x="1" y="32176"/>
                </a:lnTo>
                <a:lnTo>
                  <a:pt x="1810" y="31976"/>
                </a:lnTo>
                <a:lnTo>
                  <a:pt x="3487" y="1"/>
                </a:lnTo>
                <a:close/>
              </a:path>
            </a:pathLst>
          </a:custGeom>
          <a:solidFill>
            <a:srgbClr val="A68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0" y="0"/>
            <a:ext cx="9326816" cy="4291271"/>
          </a:xfrm>
          <a:custGeom>
            <a:avLst/>
            <a:gdLst/>
            <a:ahLst/>
            <a:cxnLst/>
            <a:rect l="l" t="t" r="r" b="b"/>
            <a:pathLst>
              <a:path w="69053" h="30174" extrusionOk="0">
                <a:moveTo>
                  <a:pt x="0" y="1"/>
                </a:moveTo>
                <a:lnTo>
                  <a:pt x="0" y="30173"/>
                </a:lnTo>
                <a:lnTo>
                  <a:pt x="775" y="1294"/>
                </a:lnTo>
                <a:lnTo>
                  <a:pt x="6905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 rot="10800000">
            <a:off x="0" y="852225"/>
            <a:ext cx="9326816" cy="4291271"/>
          </a:xfrm>
          <a:custGeom>
            <a:avLst/>
            <a:gdLst/>
            <a:ahLst/>
            <a:cxnLst/>
            <a:rect l="l" t="t" r="r" b="b"/>
            <a:pathLst>
              <a:path w="69053" h="30174" extrusionOk="0">
                <a:moveTo>
                  <a:pt x="0" y="1"/>
                </a:moveTo>
                <a:lnTo>
                  <a:pt x="0" y="30173"/>
                </a:lnTo>
                <a:lnTo>
                  <a:pt x="775" y="1294"/>
                </a:lnTo>
                <a:lnTo>
                  <a:pt x="6905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rot="174012">
            <a:off x="4736744" y="3858099"/>
            <a:ext cx="3736142" cy="1609390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4505465"/>
            <a:ext cx="9144000" cy="119443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 flipH="1">
            <a:off x="748475" y="590174"/>
            <a:ext cx="5028000" cy="9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 flipH="1">
            <a:off x="5923938" y="2017813"/>
            <a:ext cx="2320500" cy="12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8511206" y="1191621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7"/>
          <p:cNvSpPr/>
          <p:nvPr/>
        </p:nvSpPr>
        <p:spPr>
          <a:xfrm flipH="1">
            <a:off x="6483538" y="301014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 rot="42201" flipH="1">
            <a:off x="265904" y="2926150"/>
            <a:ext cx="5620962" cy="2421300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8"/>
          <p:cNvPicPr preferRelativeResize="0"/>
          <p:nvPr/>
        </p:nvPicPr>
        <p:blipFill rotWithShape="1">
          <a:blip r:embed="rId2">
            <a:alphaModFix/>
          </a:blip>
          <a:srcRect t="9" b="19"/>
          <a:stretch/>
        </p:blipFill>
        <p:spPr>
          <a:xfrm>
            <a:off x="6162639" y="2249350"/>
            <a:ext cx="2250026" cy="28628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/>
        </p:nvSpPr>
        <p:spPr>
          <a:xfrm flipH="1">
            <a:off x="418260" y="4514702"/>
            <a:ext cx="8874716" cy="892383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 flipH="1">
            <a:off x="4193901" y="4809613"/>
            <a:ext cx="4372376" cy="302551"/>
          </a:xfrm>
          <a:custGeom>
            <a:avLst/>
            <a:gdLst/>
            <a:ahLst/>
            <a:cxnLst/>
            <a:rect l="l" t="t" r="r" b="b"/>
            <a:pathLst>
              <a:path w="34458" h="3142" extrusionOk="0">
                <a:moveTo>
                  <a:pt x="34458" y="0"/>
                </a:moveTo>
                <a:lnTo>
                  <a:pt x="1" y="2365"/>
                </a:lnTo>
                <a:lnTo>
                  <a:pt x="4" y="2421"/>
                </a:lnTo>
                <a:lnTo>
                  <a:pt x="34400" y="62"/>
                </a:lnTo>
                <a:lnTo>
                  <a:pt x="34400" y="694"/>
                </a:lnTo>
                <a:lnTo>
                  <a:pt x="450" y="3084"/>
                </a:lnTo>
                <a:lnTo>
                  <a:pt x="454" y="3141"/>
                </a:lnTo>
                <a:lnTo>
                  <a:pt x="34431" y="749"/>
                </a:lnTo>
                <a:lnTo>
                  <a:pt x="34458" y="747"/>
                </a:lnTo>
                <a:lnTo>
                  <a:pt x="34458" y="0"/>
                </a:lnTo>
                <a:close/>
              </a:path>
            </a:pathLst>
          </a:custGeom>
          <a:solidFill>
            <a:srgbClr val="9B6A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 flipH="1">
            <a:off x="3142856" y="4910827"/>
            <a:ext cx="585023" cy="232675"/>
            <a:chOff x="2558525" y="3257400"/>
            <a:chExt cx="143125" cy="56925"/>
          </a:xfrm>
        </p:grpSpPr>
        <p:sp>
          <p:nvSpPr>
            <p:cNvPr id="70" name="Google Shape;70;p8"/>
            <p:cNvSpPr/>
            <p:nvPr/>
          </p:nvSpPr>
          <p:spPr>
            <a:xfrm>
              <a:off x="2597925" y="3272525"/>
              <a:ext cx="40025" cy="21075"/>
            </a:xfrm>
            <a:custGeom>
              <a:avLst/>
              <a:gdLst/>
              <a:ahLst/>
              <a:cxnLst/>
              <a:rect l="l" t="t" r="r" b="b"/>
              <a:pathLst>
                <a:path w="1601" h="843" extrusionOk="0">
                  <a:moveTo>
                    <a:pt x="13" y="1"/>
                  </a:moveTo>
                  <a:lnTo>
                    <a:pt x="1" y="57"/>
                  </a:lnTo>
                  <a:lnTo>
                    <a:pt x="659" y="201"/>
                  </a:lnTo>
                  <a:lnTo>
                    <a:pt x="911" y="666"/>
                  </a:lnTo>
                  <a:lnTo>
                    <a:pt x="1586" y="843"/>
                  </a:lnTo>
                  <a:lnTo>
                    <a:pt x="1600" y="788"/>
                  </a:lnTo>
                  <a:lnTo>
                    <a:pt x="950" y="617"/>
                  </a:lnTo>
                  <a:lnTo>
                    <a:pt x="697" y="15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8"/>
            <p:cNvSpPr/>
            <p:nvPr/>
          </p:nvSpPr>
          <p:spPr>
            <a:xfrm>
              <a:off x="2626150" y="3282125"/>
              <a:ext cx="75500" cy="32200"/>
            </a:xfrm>
            <a:custGeom>
              <a:avLst/>
              <a:gdLst/>
              <a:ahLst/>
              <a:cxnLst/>
              <a:rect l="l" t="t" r="r" b="b"/>
              <a:pathLst>
                <a:path w="3020" h="1288" extrusionOk="0">
                  <a:moveTo>
                    <a:pt x="1263" y="59"/>
                  </a:moveTo>
                  <a:lnTo>
                    <a:pt x="2846" y="882"/>
                  </a:lnTo>
                  <a:lnTo>
                    <a:pt x="1004" y="1227"/>
                  </a:lnTo>
                  <a:lnTo>
                    <a:pt x="78" y="786"/>
                  </a:lnTo>
                  <a:lnTo>
                    <a:pt x="404" y="139"/>
                  </a:lnTo>
                  <a:lnTo>
                    <a:pt x="1263" y="59"/>
                  </a:lnTo>
                  <a:close/>
                  <a:moveTo>
                    <a:pt x="1274" y="0"/>
                  </a:moveTo>
                  <a:lnTo>
                    <a:pt x="367" y="84"/>
                  </a:lnTo>
                  <a:lnTo>
                    <a:pt x="1" y="813"/>
                  </a:lnTo>
                  <a:lnTo>
                    <a:pt x="996" y="1288"/>
                  </a:lnTo>
                  <a:lnTo>
                    <a:pt x="3019" y="909"/>
                  </a:lnTo>
                  <a:lnTo>
                    <a:pt x="1282" y="5"/>
                  </a:lnTo>
                  <a:lnTo>
                    <a:pt x="1274" y="0"/>
                  </a:lnTo>
                  <a:close/>
                </a:path>
              </a:pathLst>
            </a:custGeom>
            <a:solidFill>
              <a:srgbClr val="9B6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2558525" y="3257400"/>
              <a:ext cx="49250" cy="20350"/>
            </a:xfrm>
            <a:custGeom>
              <a:avLst/>
              <a:gdLst/>
              <a:ahLst/>
              <a:cxnLst/>
              <a:rect l="l" t="t" r="r" b="b"/>
              <a:pathLst>
                <a:path w="1970" h="814" extrusionOk="0">
                  <a:moveTo>
                    <a:pt x="97" y="0"/>
                  </a:moveTo>
                  <a:lnTo>
                    <a:pt x="1" y="556"/>
                  </a:lnTo>
                  <a:lnTo>
                    <a:pt x="1918" y="814"/>
                  </a:lnTo>
                  <a:lnTo>
                    <a:pt x="1970" y="54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3D9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3" name="Google Shape;7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68750" y="2017275"/>
            <a:ext cx="2841451" cy="3425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8"/>
          <p:cNvSpPr/>
          <p:nvPr/>
        </p:nvSpPr>
        <p:spPr>
          <a:xfrm>
            <a:off x="-124469" y="995346"/>
            <a:ext cx="873001" cy="315323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8"/>
          <p:cNvGrpSpPr/>
          <p:nvPr/>
        </p:nvGrpSpPr>
        <p:grpSpPr>
          <a:xfrm flipH="1">
            <a:off x="8673781" y="-138300"/>
            <a:ext cx="1010313" cy="5634188"/>
            <a:chOff x="-321875" y="-138300"/>
            <a:chExt cx="634499" cy="5634188"/>
          </a:xfrm>
        </p:grpSpPr>
        <p:sp>
          <p:nvSpPr>
            <p:cNvPr id="76" name="Google Shape;76;p8"/>
            <p:cNvSpPr/>
            <p:nvPr/>
          </p:nvSpPr>
          <p:spPr>
            <a:xfrm>
              <a:off x="-321875" y="-138300"/>
              <a:ext cx="473020" cy="5634188"/>
            </a:xfrm>
            <a:custGeom>
              <a:avLst/>
              <a:gdLst/>
              <a:ahLst/>
              <a:cxnLst/>
              <a:rect l="l" t="t" r="r" b="b"/>
              <a:pathLst>
                <a:path w="8091" h="32755" extrusionOk="0">
                  <a:moveTo>
                    <a:pt x="0" y="1"/>
                  </a:moveTo>
                  <a:lnTo>
                    <a:pt x="989" y="32754"/>
                  </a:lnTo>
                  <a:lnTo>
                    <a:pt x="7367" y="32176"/>
                  </a:lnTo>
                  <a:lnTo>
                    <a:pt x="80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108766" y="-138300"/>
              <a:ext cx="203859" cy="5534766"/>
            </a:xfrm>
            <a:custGeom>
              <a:avLst/>
              <a:gdLst/>
              <a:ahLst/>
              <a:cxnLst/>
              <a:rect l="l" t="t" r="r" b="b"/>
              <a:pathLst>
                <a:path w="3487" h="32177" extrusionOk="0">
                  <a:moveTo>
                    <a:pt x="724" y="1"/>
                  </a:moveTo>
                  <a:lnTo>
                    <a:pt x="1" y="32176"/>
                  </a:lnTo>
                  <a:lnTo>
                    <a:pt x="1810" y="31976"/>
                  </a:lnTo>
                  <a:lnTo>
                    <a:pt x="3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1593188" y="868875"/>
            <a:ext cx="5957700" cy="25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/>
          <p:nvPr/>
        </p:nvSpPr>
        <p:spPr>
          <a:xfrm rot="-271144" flipH="1">
            <a:off x="2321598" y="2789427"/>
            <a:ext cx="5620889" cy="2421268"/>
          </a:xfrm>
          <a:custGeom>
            <a:avLst/>
            <a:gdLst/>
            <a:ahLst/>
            <a:cxnLst/>
            <a:rect l="l" t="t" r="r" b="b"/>
            <a:pathLst>
              <a:path w="67153" h="28927" extrusionOk="0">
                <a:moveTo>
                  <a:pt x="59474" y="1"/>
                </a:moveTo>
                <a:lnTo>
                  <a:pt x="45249" y="732"/>
                </a:lnTo>
                <a:lnTo>
                  <a:pt x="44453" y="18414"/>
                </a:lnTo>
                <a:lnTo>
                  <a:pt x="36713" y="18414"/>
                </a:lnTo>
                <a:lnTo>
                  <a:pt x="35151" y="10049"/>
                </a:lnTo>
                <a:lnTo>
                  <a:pt x="25726" y="9894"/>
                </a:lnTo>
                <a:lnTo>
                  <a:pt x="26657" y="19386"/>
                </a:lnTo>
                <a:lnTo>
                  <a:pt x="21551" y="20088"/>
                </a:lnTo>
                <a:lnTo>
                  <a:pt x="21551" y="4786"/>
                </a:lnTo>
                <a:lnTo>
                  <a:pt x="5600" y="3184"/>
                </a:lnTo>
                <a:lnTo>
                  <a:pt x="6476" y="21391"/>
                </a:lnTo>
                <a:lnTo>
                  <a:pt x="670" y="21622"/>
                </a:lnTo>
                <a:lnTo>
                  <a:pt x="1" y="28926"/>
                </a:lnTo>
                <a:lnTo>
                  <a:pt x="67153" y="22572"/>
                </a:lnTo>
                <a:lnTo>
                  <a:pt x="67153" y="19662"/>
                </a:lnTo>
                <a:lnTo>
                  <a:pt x="60107" y="19729"/>
                </a:lnTo>
                <a:lnTo>
                  <a:pt x="59474" y="1"/>
                </a:lnTo>
                <a:close/>
              </a:path>
            </a:pathLst>
          </a:custGeom>
          <a:solidFill>
            <a:srgbClr val="9DC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9"/>
          <p:cNvPicPr preferRelativeResize="0"/>
          <p:nvPr/>
        </p:nvPicPr>
        <p:blipFill rotWithShape="1">
          <a:blip r:embed="rId2">
            <a:alphaModFix/>
          </a:blip>
          <a:srcRect t="9" b="19"/>
          <a:stretch/>
        </p:blipFill>
        <p:spPr>
          <a:xfrm>
            <a:off x="6586912" y="1745750"/>
            <a:ext cx="2492076" cy="31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4333481"/>
            <a:ext cx="9180576" cy="115214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9"/>
          <p:cNvSpPr/>
          <p:nvPr/>
        </p:nvSpPr>
        <p:spPr>
          <a:xfrm>
            <a:off x="8243572" y="226751"/>
            <a:ext cx="1226098" cy="442860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806737" y="867125"/>
            <a:ext cx="4240800" cy="6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806739" y="1631525"/>
            <a:ext cx="4240800" cy="133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748525" y="590575"/>
            <a:ext cx="4459500" cy="89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48525" y="590575"/>
            <a:ext cx="764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ighteous"/>
              <a:buNone/>
              <a:defRPr sz="3000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48525" y="1152475"/>
            <a:ext cx="7647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●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○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■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●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○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■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●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○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Baloo Tammudu 2"/>
              <a:buChar char="■"/>
              <a:defRPr sz="1600">
                <a:solidFill>
                  <a:schemeClr val="accent3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youtu.be/g-NBzo1K7U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hyperlink" Target="https://forms.gle/yRE97YhMAXxbL6fY6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/>
          <p:nvPr/>
        </p:nvSpPr>
        <p:spPr>
          <a:xfrm>
            <a:off x="1354425" y="582600"/>
            <a:ext cx="6435170" cy="2670056"/>
          </a:xfrm>
          <a:custGeom>
            <a:avLst/>
            <a:gdLst/>
            <a:ahLst/>
            <a:cxnLst/>
            <a:rect l="l" t="t" r="r" b="b"/>
            <a:pathLst>
              <a:path w="331155" h="132312" extrusionOk="0">
                <a:moveTo>
                  <a:pt x="0" y="1752"/>
                </a:moveTo>
                <a:lnTo>
                  <a:pt x="331155" y="0"/>
                </a:lnTo>
                <a:lnTo>
                  <a:pt x="326801" y="124212"/>
                </a:lnTo>
                <a:lnTo>
                  <a:pt x="5065" y="1323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96" name="Google Shape;396;p38"/>
          <p:cNvSpPr txBox="1">
            <a:spLocks noGrp="1"/>
          </p:cNvSpPr>
          <p:nvPr>
            <p:ph type="subTitle" idx="1"/>
          </p:nvPr>
        </p:nvSpPr>
        <p:spPr>
          <a:xfrm>
            <a:off x="1563400" y="918384"/>
            <a:ext cx="6011400" cy="16782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2"/>
                </a:solidFill>
                <a:latin typeface="+mj-lt"/>
              </a:rPr>
              <a:t>BYF</a:t>
            </a: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+mj-lt"/>
              </a:rPr>
              <a:t>CONSTRUCTION CLUB</a:t>
            </a:r>
            <a:endParaRPr sz="4800">
              <a:latin typeface="+mj-lt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1675800" y="2606921"/>
            <a:ext cx="5786700" cy="351600"/>
          </a:xfrm>
          <a:prstGeom prst="trapezoid">
            <a:avLst>
              <a:gd name="adj" fmla="val 14669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8"/>
          <p:cNvSpPr txBox="1">
            <a:spLocks noGrp="1"/>
          </p:cNvSpPr>
          <p:nvPr>
            <p:ph type="subTitle" idx="2"/>
          </p:nvPr>
        </p:nvSpPr>
        <p:spPr>
          <a:xfrm>
            <a:off x="1913800" y="2606921"/>
            <a:ext cx="5271000" cy="3304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 sz="2400">
                <a:latin typeface="+mn-lt"/>
              </a:rPr>
              <a:t>Session 5</a:t>
            </a:r>
            <a:endParaRPr sz="2400">
              <a:latin typeface="+mn-lt"/>
            </a:endParaRPr>
          </a:p>
        </p:txBody>
      </p:sp>
      <p:grpSp>
        <p:nvGrpSpPr>
          <p:cNvPr id="399" name="Google Shape;399;p38"/>
          <p:cNvGrpSpPr/>
          <p:nvPr/>
        </p:nvGrpSpPr>
        <p:grpSpPr>
          <a:xfrm>
            <a:off x="7184800" y="2343300"/>
            <a:ext cx="1421250" cy="2669825"/>
            <a:chOff x="7184800" y="2343300"/>
            <a:chExt cx="1421250" cy="2669825"/>
          </a:xfrm>
        </p:grpSpPr>
        <p:sp>
          <p:nvSpPr>
            <p:cNvPr id="400" name="Google Shape;400;p38"/>
            <p:cNvSpPr/>
            <p:nvPr/>
          </p:nvSpPr>
          <p:spPr>
            <a:xfrm>
              <a:off x="7328350" y="4829825"/>
              <a:ext cx="1277700" cy="183300"/>
            </a:xfrm>
            <a:prstGeom prst="ellipse">
              <a:avLst/>
            </a:prstGeom>
            <a:solidFill>
              <a:srgbClr val="6E464B">
                <a:alpha val="5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01" name="Google Shape;401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184800" y="2343300"/>
              <a:ext cx="1306874" cy="26111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2" name="Google Shape;402;p38"/>
          <p:cNvGrpSpPr/>
          <p:nvPr/>
        </p:nvGrpSpPr>
        <p:grpSpPr>
          <a:xfrm>
            <a:off x="537950" y="2343300"/>
            <a:ext cx="1277700" cy="2669925"/>
            <a:chOff x="537950" y="2343300"/>
            <a:chExt cx="1277700" cy="2669925"/>
          </a:xfrm>
        </p:grpSpPr>
        <p:sp>
          <p:nvSpPr>
            <p:cNvPr id="403" name="Google Shape;403;p38"/>
            <p:cNvSpPr/>
            <p:nvPr/>
          </p:nvSpPr>
          <p:spPr>
            <a:xfrm>
              <a:off x="537950" y="4732425"/>
              <a:ext cx="1277700" cy="280800"/>
            </a:xfrm>
            <a:prstGeom prst="ellipse">
              <a:avLst/>
            </a:prstGeom>
            <a:solidFill>
              <a:srgbClr val="6E464B">
                <a:alpha val="5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04" name="Google Shape;404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8221" y="2343300"/>
              <a:ext cx="811919" cy="26111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2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Acumin Pro Condensed Black"/>
              </a:rPr>
              <a:t>Process</a:t>
            </a:r>
            <a:endParaRPr sz="3600">
              <a:solidFill>
                <a:schemeClr val="accent5"/>
              </a:solidFill>
              <a:latin typeface="Acumin Pro Condensed Black"/>
            </a:endParaRPr>
          </a:p>
        </p:txBody>
      </p:sp>
      <p:sp>
        <p:nvSpPr>
          <p:cNvPr id="2" name="Google Shape;453;p42">
            <a:extLst>
              <a:ext uri="{FF2B5EF4-FFF2-40B4-BE49-F238E27FC236}">
                <a16:creationId xmlns:a16="http://schemas.microsoft.com/office/drawing/2014/main" id="{7FB94840-C73E-CC97-A96D-DF257BF8B380}"/>
              </a:ext>
            </a:extLst>
          </p:cNvPr>
          <p:cNvSpPr txBox="1">
            <a:spLocks/>
          </p:cNvSpPr>
          <p:nvPr/>
        </p:nvSpPr>
        <p:spPr>
          <a:xfrm>
            <a:off x="1287951" y="1437919"/>
            <a:ext cx="255675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ighteous"/>
              <a:buNone/>
              <a:defRPr sz="3000" b="0" i="0" u="none" strike="noStrike" cap="none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cumin Pro Condensed Black"/>
              </a:rPr>
              <a:t>Next</a:t>
            </a:r>
          </a:p>
        </p:txBody>
      </p:sp>
      <p:sp>
        <p:nvSpPr>
          <p:cNvPr id="3" name="Google Shape;453;p42">
            <a:extLst>
              <a:ext uri="{FF2B5EF4-FFF2-40B4-BE49-F238E27FC236}">
                <a16:creationId xmlns:a16="http://schemas.microsoft.com/office/drawing/2014/main" id="{47775A38-0855-4E59-FB11-B108CEA0E484}"/>
              </a:ext>
            </a:extLst>
          </p:cNvPr>
          <p:cNvSpPr txBox="1">
            <a:spLocks/>
          </p:cNvSpPr>
          <p:nvPr/>
        </p:nvSpPr>
        <p:spPr>
          <a:xfrm>
            <a:off x="5299299" y="1431138"/>
            <a:ext cx="255675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ighteous"/>
              <a:buNone/>
              <a:defRPr sz="3000" b="0" i="0" u="none" strike="noStrike" cap="none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cumin Pro Condensed Black"/>
              </a:rPr>
              <a:t>Last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99930-5E32-6BD9-5BEE-E29E3AF39F0A}"/>
              </a:ext>
            </a:extLst>
          </p:cNvPr>
          <p:cNvSpPr/>
          <p:nvPr/>
        </p:nvSpPr>
        <p:spPr>
          <a:xfrm>
            <a:off x="748500" y="2026310"/>
            <a:ext cx="3635654" cy="2618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A6D93A-5142-26A3-BC0C-380A6DB2E4C9}"/>
              </a:ext>
            </a:extLst>
          </p:cNvPr>
          <p:cNvSpPr/>
          <p:nvPr/>
        </p:nvSpPr>
        <p:spPr>
          <a:xfrm>
            <a:off x="4759846" y="2026310"/>
            <a:ext cx="3635654" cy="2618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7A6D56-599E-60F3-1F60-470A34AEA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62" b="13871"/>
          <a:stretch/>
        </p:blipFill>
        <p:spPr>
          <a:xfrm>
            <a:off x="786232" y="2237138"/>
            <a:ext cx="3563547" cy="2204047"/>
          </a:xfrm>
          <a:prstGeom prst="rect">
            <a:avLst/>
          </a:prstGeom>
        </p:spPr>
      </p:pic>
      <p:sp>
        <p:nvSpPr>
          <p:cNvPr id="14" name="AutoShape 2" descr="How to Choose Between Oil Paints &amp; Acrylic Paint">
            <a:extLst>
              <a:ext uri="{FF2B5EF4-FFF2-40B4-BE49-F238E27FC236}">
                <a16:creationId xmlns:a16="http://schemas.microsoft.com/office/drawing/2014/main" id="{B81E612D-C4D1-3AB4-A891-8A21A8E90F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86040" y="3040074"/>
            <a:ext cx="1031156" cy="10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A Guide to Types of Painting | Martha Stewart">
            <a:extLst>
              <a:ext uri="{FF2B5EF4-FFF2-40B4-BE49-F238E27FC236}">
                <a16:creationId xmlns:a16="http://schemas.microsoft.com/office/drawing/2014/main" id="{28DA1150-F50C-AF7D-29CB-F67FA005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90" y="2189198"/>
            <a:ext cx="3417611" cy="22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1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7"/>
          <p:cNvSpPr/>
          <p:nvPr/>
        </p:nvSpPr>
        <p:spPr>
          <a:xfrm flipH="1">
            <a:off x="1285568" y="590575"/>
            <a:ext cx="6572869" cy="3136871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521" name="Google Shape;521;p47"/>
          <p:cNvSpPr txBox="1">
            <a:spLocks noGrp="1"/>
          </p:cNvSpPr>
          <p:nvPr>
            <p:ph type="title"/>
          </p:nvPr>
        </p:nvSpPr>
        <p:spPr>
          <a:xfrm>
            <a:off x="1282679" y="868860"/>
            <a:ext cx="6534679" cy="258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>
                <a:solidFill>
                  <a:schemeClr val="lt2"/>
                </a:solidFill>
                <a:latin typeface="Acumin Pro Condensed Black"/>
              </a:rPr>
              <a:t>JOB</a:t>
            </a:r>
            <a:r>
              <a:rPr lang="en">
                <a:latin typeface="Acumin Pro Condensed Black"/>
              </a:rPr>
              <a:t> </a:t>
            </a:r>
            <a:br>
              <a:rPr lang="en">
                <a:solidFill>
                  <a:srgbClr val="3E5E81"/>
                </a:solidFill>
                <a:latin typeface="Acumin Pro Condensed Black"/>
              </a:rPr>
            </a:br>
            <a:r>
              <a:rPr lang="en-US">
                <a:solidFill>
                  <a:schemeClr val="accent5"/>
                </a:solidFill>
                <a:latin typeface="Acumin Pro Condensed Black"/>
              </a:rPr>
              <a:t>EXPLORATION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7"/>
          <p:cNvSpPr/>
          <p:nvPr/>
        </p:nvSpPr>
        <p:spPr>
          <a:xfrm flipH="1">
            <a:off x="1285568" y="590575"/>
            <a:ext cx="6572869" cy="3136871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7640A-CDBB-A7FE-5F63-9941E0D31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666" y="1171295"/>
            <a:ext cx="1975281" cy="2122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519FFB-4008-CF94-4A46-E094FF2DF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704" y="1171295"/>
            <a:ext cx="2044877" cy="2122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750D1F-9EFF-CE0B-879B-2949222F5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820" y="1171295"/>
            <a:ext cx="2039537" cy="212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45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53"/>
          <p:cNvSpPr txBox="1">
            <a:spLocks noGrp="1"/>
          </p:cNvSpPr>
          <p:nvPr>
            <p:ph type="title"/>
          </p:nvPr>
        </p:nvSpPr>
        <p:spPr>
          <a:xfrm>
            <a:off x="4413871" y="281192"/>
            <a:ext cx="4076986" cy="5438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+mj-lt"/>
              </a:rPr>
              <a:t>Build It: Craft Laborer</a:t>
            </a:r>
            <a:endParaRPr sz="360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756" name="Google Shape;756;p53"/>
          <p:cNvSpPr/>
          <p:nvPr/>
        </p:nvSpPr>
        <p:spPr>
          <a:xfrm flipH="1">
            <a:off x="-10" y="4781552"/>
            <a:ext cx="9515485" cy="682674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53"/>
          <p:cNvSpPr/>
          <p:nvPr/>
        </p:nvSpPr>
        <p:spPr>
          <a:xfrm>
            <a:off x="1622725" y="4957424"/>
            <a:ext cx="860819" cy="174749"/>
          </a:xfrm>
          <a:custGeom>
            <a:avLst/>
            <a:gdLst/>
            <a:ahLst/>
            <a:cxnLst/>
            <a:rect l="l" t="t" r="r" b="b"/>
            <a:pathLst>
              <a:path w="4596" h="1308" extrusionOk="0">
                <a:moveTo>
                  <a:pt x="2299" y="58"/>
                </a:moveTo>
                <a:cubicBezTo>
                  <a:pt x="3513" y="58"/>
                  <a:pt x="4538" y="331"/>
                  <a:pt x="4538" y="654"/>
                </a:cubicBezTo>
                <a:cubicBezTo>
                  <a:pt x="4538" y="979"/>
                  <a:pt x="3513" y="1252"/>
                  <a:pt x="2299" y="1252"/>
                </a:cubicBezTo>
                <a:cubicBezTo>
                  <a:pt x="1084" y="1252"/>
                  <a:pt x="58" y="979"/>
                  <a:pt x="58" y="654"/>
                </a:cubicBezTo>
                <a:cubicBezTo>
                  <a:pt x="58" y="331"/>
                  <a:pt x="1084" y="58"/>
                  <a:pt x="2299" y="58"/>
                </a:cubicBezTo>
                <a:close/>
                <a:moveTo>
                  <a:pt x="2299" y="1"/>
                </a:moveTo>
                <a:cubicBezTo>
                  <a:pt x="1010" y="1"/>
                  <a:pt x="0" y="288"/>
                  <a:pt x="0" y="654"/>
                </a:cubicBezTo>
                <a:cubicBezTo>
                  <a:pt x="0" y="1021"/>
                  <a:pt x="1010" y="1308"/>
                  <a:pt x="2299" y="1308"/>
                </a:cubicBezTo>
                <a:cubicBezTo>
                  <a:pt x="3586" y="1308"/>
                  <a:pt x="4595" y="1021"/>
                  <a:pt x="4595" y="654"/>
                </a:cubicBezTo>
                <a:cubicBezTo>
                  <a:pt x="4595" y="288"/>
                  <a:pt x="3586" y="1"/>
                  <a:pt x="22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53"/>
          <p:cNvSpPr/>
          <p:nvPr/>
        </p:nvSpPr>
        <p:spPr>
          <a:xfrm>
            <a:off x="2678325" y="5132175"/>
            <a:ext cx="400635" cy="20603"/>
          </a:xfrm>
          <a:custGeom>
            <a:avLst/>
            <a:gdLst/>
            <a:ahLst/>
            <a:cxnLst/>
            <a:rect l="l" t="t" r="r" b="b"/>
            <a:pathLst>
              <a:path w="2139" h="110" extrusionOk="0">
                <a:moveTo>
                  <a:pt x="2" y="1"/>
                </a:moveTo>
                <a:lnTo>
                  <a:pt x="0" y="58"/>
                </a:lnTo>
                <a:lnTo>
                  <a:pt x="2137" y="109"/>
                </a:lnTo>
                <a:lnTo>
                  <a:pt x="2138" y="54"/>
                </a:lnTo>
                <a:lnTo>
                  <a:pt x="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3BADEB-5B54-A477-073A-0A37209CA9B0}"/>
              </a:ext>
            </a:extLst>
          </p:cNvPr>
          <p:cNvSpPr txBox="1"/>
          <p:nvPr/>
        </p:nvSpPr>
        <p:spPr>
          <a:xfrm>
            <a:off x="4296992" y="1002090"/>
            <a:ext cx="44482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+mn-lt"/>
              </a:rPr>
              <a:t>Average Salary: 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$38,890</a:t>
            </a:r>
          </a:p>
          <a:p>
            <a:r>
              <a:rPr lang="en-US" sz="2400">
                <a:solidFill>
                  <a:schemeClr val="accent2"/>
                </a:solidFill>
                <a:latin typeface="+mn-lt"/>
              </a:rPr>
              <a:t>Description: 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Perform basic tasks on a construction site, sometimes at great heights or outdoors in all weather conditions</a:t>
            </a:r>
          </a:p>
          <a:p>
            <a:r>
              <a:rPr lang="en-US" sz="2400">
                <a:solidFill>
                  <a:schemeClr val="accent2"/>
                </a:solidFill>
                <a:latin typeface="+mn-lt"/>
              </a:rPr>
              <a:t>Education Options: 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Technical School, Community College, Registered Apprenticeship Program, and Industry Training Program</a:t>
            </a:r>
          </a:p>
          <a:p>
            <a:r>
              <a:rPr lang="en-US" sz="2400">
                <a:solidFill>
                  <a:schemeClr val="accent2"/>
                </a:solidFill>
                <a:latin typeface="+mn-lt"/>
              </a:rPr>
              <a:t>Qualifications: 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Manual dexterity, coordination, physical fitness, good sense of balance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A34029-90EA-3549-D185-DA4517E91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35" y="80566"/>
            <a:ext cx="3134997" cy="438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9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53"/>
          <p:cNvSpPr txBox="1">
            <a:spLocks noGrp="1"/>
          </p:cNvSpPr>
          <p:nvPr>
            <p:ph type="title"/>
          </p:nvPr>
        </p:nvSpPr>
        <p:spPr>
          <a:xfrm>
            <a:off x="4413871" y="281192"/>
            <a:ext cx="4076986" cy="5438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+mj-lt"/>
              </a:rPr>
              <a:t>Build It: Millwright</a:t>
            </a:r>
            <a:endParaRPr sz="360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756" name="Google Shape;756;p53"/>
          <p:cNvSpPr/>
          <p:nvPr/>
        </p:nvSpPr>
        <p:spPr>
          <a:xfrm flipH="1">
            <a:off x="-10" y="4781552"/>
            <a:ext cx="9515485" cy="682674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53"/>
          <p:cNvSpPr/>
          <p:nvPr/>
        </p:nvSpPr>
        <p:spPr>
          <a:xfrm>
            <a:off x="1622725" y="4957424"/>
            <a:ext cx="860819" cy="174749"/>
          </a:xfrm>
          <a:custGeom>
            <a:avLst/>
            <a:gdLst/>
            <a:ahLst/>
            <a:cxnLst/>
            <a:rect l="l" t="t" r="r" b="b"/>
            <a:pathLst>
              <a:path w="4596" h="1308" extrusionOk="0">
                <a:moveTo>
                  <a:pt x="2299" y="58"/>
                </a:moveTo>
                <a:cubicBezTo>
                  <a:pt x="3513" y="58"/>
                  <a:pt x="4538" y="331"/>
                  <a:pt x="4538" y="654"/>
                </a:cubicBezTo>
                <a:cubicBezTo>
                  <a:pt x="4538" y="979"/>
                  <a:pt x="3513" y="1252"/>
                  <a:pt x="2299" y="1252"/>
                </a:cubicBezTo>
                <a:cubicBezTo>
                  <a:pt x="1084" y="1252"/>
                  <a:pt x="58" y="979"/>
                  <a:pt x="58" y="654"/>
                </a:cubicBezTo>
                <a:cubicBezTo>
                  <a:pt x="58" y="331"/>
                  <a:pt x="1084" y="58"/>
                  <a:pt x="2299" y="58"/>
                </a:cubicBezTo>
                <a:close/>
                <a:moveTo>
                  <a:pt x="2299" y="1"/>
                </a:moveTo>
                <a:cubicBezTo>
                  <a:pt x="1010" y="1"/>
                  <a:pt x="0" y="288"/>
                  <a:pt x="0" y="654"/>
                </a:cubicBezTo>
                <a:cubicBezTo>
                  <a:pt x="0" y="1021"/>
                  <a:pt x="1010" y="1308"/>
                  <a:pt x="2299" y="1308"/>
                </a:cubicBezTo>
                <a:cubicBezTo>
                  <a:pt x="3586" y="1308"/>
                  <a:pt x="4595" y="1021"/>
                  <a:pt x="4595" y="654"/>
                </a:cubicBezTo>
                <a:cubicBezTo>
                  <a:pt x="4595" y="288"/>
                  <a:pt x="3586" y="1"/>
                  <a:pt x="22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53"/>
          <p:cNvSpPr/>
          <p:nvPr/>
        </p:nvSpPr>
        <p:spPr>
          <a:xfrm>
            <a:off x="2678325" y="5132175"/>
            <a:ext cx="400635" cy="20603"/>
          </a:xfrm>
          <a:custGeom>
            <a:avLst/>
            <a:gdLst/>
            <a:ahLst/>
            <a:cxnLst/>
            <a:rect l="l" t="t" r="r" b="b"/>
            <a:pathLst>
              <a:path w="2139" h="110" extrusionOk="0">
                <a:moveTo>
                  <a:pt x="2" y="1"/>
                </a:moveTo>
                <a:lnTo>
                  <a:pt x="0" y="58"/>
                </a:lnTo>
                <a:lnTo>
                  <a:pt x="2137" y="109"/>
                </a:lnTo>
                <a:lnTo>
                  <a:pt x="2138" y="54"/>
                </a:lnTo>
                <a:lnTo>
                  <a:pt x="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3BADEB-5B54-A477-073A-0A37209CA9B0}"/>
              </a:ext>
            </a:extLst>
          </p:cNvPr>
          <p:cNvSpPr txBox="1"/>
          <p:nvPr/>
        </p:nvSpPr>
        <p:spPr>
          <a:xfrm>
            <a:off x="4296992" y="1002090"/>
            <a:ext cx="44482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+mn-lt"/>
              </a:rPr>
              <a:t>Average Salary: 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$66,919</a:t>
            </a:r>
          </a:p>
          <a:p>
            <a:r>
              <a:rPr lang="en-US" sz="2400">
                <a:solidFill>
                  <a:schemeClr val="accent2"/>
                </a:solidFill>
                <a:latin typeface="+mn-lt"/>
              </a:rPr>
              <a:t>Description: 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Work on construction sites and factories assembling and disassembling machinery. Can involve technical repairs or heavy machining tools.</a:t>
            </a:r>
          </a:p>
          <a:p>
            <a:r>
              <a:rPr lang="en-US" sz="2400">
                <a:solidFill>
                  <a:schemeClr val="accent2"/>
                </a:solidFill>
                <a:latin typeface="+mn-lt"/>
              </a:rPr>
              <a:t>Education Options: 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Technical School, Community College, Registered Apprenticeship Program, and Industry Training Program</a:t>
            </a:r>
          </a:p>
          <a:p>
            <a:r>
              <a:rPr lang="en-US" sz="2400">
                <a:solidFill>
                  <a:schemeClr val="accent2"/>
                </a:solidFill>
                <a:latin typeface="+mn-lt"/>
              </a:rPr>
              <a:t>Qualifications: 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Good depth perception and manual dexterity, good judgment and decision-making skills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7F24BF5-0437-B5C5-BBCF-80EB4572A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1" y="281192"/>
            <a:ext cx="3084246" cy="431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29A1A5-3770-B67D-CF30-774C6FB4759D}"/>
              </a:ext>
            </a:extLst>
          </p:cNvPr>
          <p:cNvSpPr txBox="1"/>
          <p:nvPr/>
        </p:nvSpPr>
        <p:spPr>
          <a:xfrm>
            <a:off x="5139955" y="4291892"/>
            <a:ext cx="26248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sng" strike="noStrike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https://youtu.be/g-NBzo1K7UU</a:t>
            </a:r>
            <a:r>
              <a:rPr lang="en-US" sz="1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15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53"/>
          <p:cNvSpPr txBox="1">
            <a:spLocks noGrp="1"/>
          </p:cNvSpPr>
          <p:nvPr>
            <p:ph type="title"/>
          </p:nvPr>
        </p:nvSpPr>
        <p:spPr>
          <a:xfrm>
            <a:off x="4413871" y="55002"/>
            <a:ext cx="4076986" cy="97786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+mj-lt"/>
              </a:rPr>
              <a:t>Build It: </a:t>
            </a:r>
            <a:br>
              <a:rPr lang="en" sz="3600">
                <a:solidFill>
                  <a:schemeClr val="accent5"/>
                </a:solidFill>
                <a:latin typeface="+mj-lt"/>
              </a:rPr>
            </a:br>
            <a:r>
              <a:rPr lang="en" sz="3600">
                <a:solidFill>
                  <a:schemeClr val="accent5"/>
                </a:solidFill>
                <a:latin typeface="+mj-lt"/>
              </a:rPr>
              <a:t>Sheet M</a:t>
            </a:r>
            <a:r>
              <a:rPr lang="en-US" sz="3600">
                <a:solidFill>
                  <a:schemeClr val="accent5"/>
                </a:solidFill>
                <a:latin typeface="+mj-lt"/>
              </a:rPr>
              <a:t>e</a:t>
            </a:r>
            <a:r>
              <a:rPr lang="en" sz="3600">
                <a:solidFill>
                  <a:schemeClr val="accent5"/>
                </a:solidFill>
                <a:latin typeface="+mj-lt"/>
              </a:rPr>
              <a:t>tal Worker</a:t>
            </a:r>
            <a:endParaRPr sz="360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756" name="Google Shape;756;p53"/>
          <p:cNvSpPr/>
          <p:nvPr/>
        </p:nvSpPr>
        <p:spPr>
          <a:xfrm flipH="1">
            <a:off x="-10" y="4781552"/>
            <a:ext cx="9515485" cy="682674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53"/>
          <p:cNvSpPr/>
          <p:nvPr/>
        </p:nvSpPr>
        <p:spPr>
          <a:xfrm>
            <a:off x="1622725" y="4957424"/>
            <a:ext cx="860819" cy="174749"/>
          </a:xfrm>
          <a:custGeom>
            <a:avLst/>
            <a:gdLst/>
            <a:ahLst/>
            <a:cxnLst/>
            <a:rect l="l" t="t" r="r" b="b"/>
            <a:pathLst>
              <a:path w="4596" h="1308" extrusionOk="0">
                <a:moveTo>
                  <a:pt x="2299" y="58"/>
                </a:moveTo>
                <a:cubicBezTo>
                  <a:pt x="3513" y="58"/>
                  <a:pt x="4538" y="331"/>
                  <a:pt x="4538" y="654"/>
                </a:cubicBezTo>
                <a:cubicBezTo>
                  <a:pt x="4538" y="979"/>
                  <a:pt x="3513" y="1252"/>
                  <a:pt x="2299" y="1252"/>
                </a:cubicBezTo>
                <a:cubicBezTo>
                  <a:pt x="1084" y="1252"/>
                  <a:pt x="58" y="979"/>
                  <a:pt x="58" y="654"/>
                </a:cubicBezTo>
                <a:cubicBezTo>
                  <a:pt x="58" y="331"/>
                  <a:pt x="1084" y="58"/>
                  <a:pt x="2299" y="58"/>
                </a:cubicBezTo>
                <a:close/>
                <a:moveTo>
                  <a:pt x="2299" y="1"/>
                </a:moveTo>
                <a:cubicBezTo>
                  <a:pt x="1010" y="1"/>
                  <a:pt x="0" y="288"/>
                  <a:pt x="0" y="654"/>
                </a:cubicBezTo>
                <a:cubicBezTo>
                  <a:pt x="0" y="1021"/>
                  <a:pt x="1010" y="1308"/>
                  <a:pt x="2299" y="1308"/>
                </a:cubicBezTo>
                <a:cubicBezTo>
                  <a:pt x="3586" y="1308"/>
                  <a:pt x="4595" y="1021"/>
                  <a:pt x="4595" y="654"/>
                </a:cubicBezTo>
                <a:cubicBezTo>
                  <a:pt x="4595" y="288"/>
                  <a:pt x="3586" y="1"/>
                  <a:pt x="22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53"/>
          <p:cNvSpPr/>
          <p:nvPr/>
        </p:nvSpPr>
        <p:spPr>
          <a:xfrm>
            <a:off x="2678325" y="5132175"/>
            <a:ext cx="400635" cy="20603"/>
          </a:xfrm>
          <a:custGeom>
            <a:avLst/>
            <a:gdLst/>
            <a:ahLst/>
            <a:cxnLst/>
            <a:rect l="l" t="t" r="r" b="b"/>
            <a:pathLst>
              <a:path w="2139" h="110" extrusionOk="0">
                <a:moveTo>
                  <a:pt x="2" y="1"/>
                </a:moveTo>
                <a:lnTo>
                  <a:pt x="0" y="58"/>
                </a:lnTo>
                <a:lnTo>
                  <a:pt x="2137" y="109"/>
                </a:lnTo>
                <a:lnTo>
                  <a:pt x="2138" y="54"/>
                </a:lnTo>
                <a:lnTo>
                  <a:pt x="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3BADEB-5B54-A477-073A-0A37209CA9B0}"/>
              </a:ext>
            </a:extLst>
          </p:cNvPr>
          <p:cNvSpPr txBox="1"/>
          <p:nvPr/>
        </p:nvSpPr>
        <p:spPr>
          <a:xfrm>
            <a:off x="4296992" y="1146465"/>
            <a:ext cx="44482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+mn-lt"/>
              </a:rPr>
              <a:t>Average Salary: 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$58,160</a:t>
            </a:r>
          </a:p>
          <a:p>
            <a:r>
              <a:rPr lang="en-US" sz="2400">
                <a:solidFill>
                  <a:schemeClr val="accent2"/>
                </a:solidFill>
                <a:latin typeface="+mn-lt"/>
              </a:rPr>
              <a:t>Description: 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Cut and mold sheets of metal into products for installing and repairing ventilation and air ducts; construct airplanes, automobiles, and billboards</a:t>
            </a:r>
          </a:p>
          <a:p>
            <a:r>
              <a:rPr lang="en-US" sz="2400">
                <a:solidFill>
                  <a:schemeClr val="accent2"/>
                </a:solidFill>
                <a:latin typeface="+mn-lt"/>
              </a:rPr>
              <a:t>Education Options: 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Technical School, Community College, Registered Apprenticeship Program, and Industry Training Program</a:t>
            </a:r>
          </a:p>
          <a:p>
            <a:r>
              <a:rPr lang="en-US" sz="2400">
                <a:solidFill>
                  <a:schemeClr val="accent2"/>
                </a:solidFill>
                <a:latin typeface="+mn-lt"/>
              </a:rPr>
              <a:t>Qualifications: 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Coordination, physical dexterity, mechanical and mathematics aptitude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D162EC8-060D-3EBF-1CFB-200678DCC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1" y="281192"/>
            <a:ext cx="3084246" cy="431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629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53"/>
          <p:cNvSpPr txBox="1">
            <a:spLocks noGrp="1"/>
          </p:cNvSpPr>
          <p:nvPr>
            <p:ph type="title"/>
          </p:nvPr>
        </p:nvSpPr>
        <p:spPr>
          <a:xfrm>
            <a:off x="4125113" y="166662"/>
            <a:ext cx="4902009" cy="11214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+mj-lt"/>
              </a:rPr>
              <a:t>Finish It: </a:t>
            </a:r>
            <a:br>
              <a:rPr lang="en" sz="3600">
                <a:solidFill>
                  <a:schemeClr val="accent5"/>
                </a:solidFill>
                <a:latin typeface="+mj-lt"/>
              </a:rPr>
            </a:br>
            <a:r>
              <a:rPr lang="en" sz="3600">
                <a:solidFill>
                  <a:schemeClr val="accent5"/>
                </a:solidFill>
                <a:latin typeface="+mj-lt"/>
              </a:rPr>
              <a:t>Instrumentation Technician</a:t>
            </a:r>
            <a:endParaRPr sz="360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756" name="Google Shape;756;p53"/>
          <p:cNvSpPr/>
          <p:nvPr/>
        </p:nvSpPr>
        <p:spPr>
          <a:xfrm flipH="1">
            <a:off x="-10" y="4781552"/>
            <a:ext cx="9515485" cy="682674"/>
          </a:xfrm>
          <a:custGeom>
            <a:avLst/>
            <a:gdLst/>
            <a:ahLst/>
            <a:cxnLst/>
            <a:rect l="l" t="t" r="r" b="b"/>
            <a:pathLst>
              <a:path w="78095" h="15866" extrusionOk="0">
                <a:moveTo>
                  <a:pt x="78095" y="0"/>
                </a:moveTo>
                <a:lnTo>
                  <a:pt x="51968" y="2483"/>
                </a:lnTo>
                <a:lnTo>
                  <a:pt x="51583" y="2521"/>
                </a:lnTo>
                <a:lnTo>
                  <a:pt x="51372" y="2541"/>
                </a:lnTo>
                <a:lnTo>
                  <a:pt x="49495" y="2719"/>
                </a:lnTo>
                <a:lnTo>
                  <a:pt x="12179" y="6266"/>
                </a:lnTo>
                <a:lnTo>
                  <a:pt x="7017" y="6757"/>
                </a:lnTo>
                <a:lnTo>
                  <a:pt x="6983" y="6760"/>
                </a:lnTo>
                <a:lnTo>
                  <a:pt x="5601" y="6892"/>
                </a:lnTo>
                <a:lnTo>
                  <a:pt x="0" y="7423"/>
                </a:lnTo>
                <a:lnTo>
                  <a:pt x="0" y="15865"/>
                </a:lnTo>
                <a:lnTo>
                  <a:pt x="78095" y="15865"/>
                </a:lnTo>
                <a:lnTo>
                  <a:pt x="7809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53"/>
          <p:cNvSpPr/>
          <p:nvPr/>
        </p:nvSpPr>
        <p:spPr>
          <a:xfrm>
            <a:off x="1622725" y="4957424"/>
            <a:ext cx="860819" cy="174749"/>
          </a:xfrm>
          <a:custGeom>
            <a:avLst/>
            <a:gdLst/>
            <a:ahLst/>
            <a:cxnLst/>
            <a:rect l="l" t="t" r="r" b="b"/>
            <a:pathLst>
              <a:path w="4596" h="1308" extrusionOk="0">
                <a:moveTo>
                  <a:pt x="2299" y="58"/>
                </a:moveTo>
                <a:cubicBezTo>
                  <a:pt x="3513" y="58"/>
                  <a:pt x="4538" y="331"/>
                  <a:pt x="4538" y="654"/>
                </a:cubicBezTo>
                <a:cubicBezTo>
                  <a:pt x="4538" y="979"/>
                  <a:pt x="3513" y="1252"/>
                  <a:pt x="2299" y="1252"/>
                </a:cubicBezTo>
                <a:cubicBezTo>
                  <a:pt x="1084" y="1252"/>
                  <a:pt x="58" y="979"/>
                  <a:pt x="58" y="654"/>
                </a:cubicBezTo>
                <a:cubicBezTo>
                  <a:pt x="58" y="331"/>
                  <a:pt x="1084" y="58"/>
                  <a:pt x="2299" y="58"/>
                </a:cubicBezTo>
                <a:close/>
                <a:moveTo>
                  <a:pt x="2299" y="1"/>
                </a:moveTo>
                <a:cubicBezTo>
                  <a:pt x="1010" y="1"/>
                  <a:pt x="0" y="288"/>
                  <a:pt x="0" y="654"/>
                </a:cubicBezTo>
                <a:cubicBezTo>
                  <a:pt x="0" y="1021"/>
                  <a:pt x="1010" y="1308"/>
                  <a:pt x="2299" y="1308"/>
                </a:cubicBezTo>
                <a:cubicBezTo>
                  <a:pt x="3586" y="1308"/>
                  <a:pt x="4595" y="1021"/>
                  <a:pt x="4595" y="654"/>
                </a:cubicBezTo>
                <a:cubicBezTo>
                  <a:pt x="4595" y="288"/>
                  <a:pt x="3586" y="1"/>
                  <a:pt x="229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53"/>
          <p:cNvSpPr/>
          <p:nvPr/>
        </p:nvSpPr>
        <p:spPr>
          <a:xfrm>
            <a:off x="2678325" y="5132175"/>
            <a:ext cx="400635" cy="20603"/>
          </a:xfrm>
          <a:custGeom>
            <a:avLst/>
            <a:gdLst/>
            <a:ahLst/>
            <a:cxnLst/>
            <a:rect l="l" t="t" r="r" b="b"/>
            <a:pathLst>
              <a:path w="2139" h="110" extrusionOk="0">
                <a:moveTo>
                  <a:pt x="2" y="1"/>
                </a:moveTo>
                <a:lnTo>
                  <a:pt x="0" y="58"/>
                </a:lnTo>
                <a:lnTo>
                  <a:pt x="2137" y="109"/>
                </a:lnTo>
                <a:lnTo>
                  <a:pt x="2138" y="54"/>
                </a:lnTo>
                <a:lnTo>
                  <a:pt x="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3BADEB-5B54-A477-073A-0A37209CA9B0}"/>
              </a:ext>
            </a:extLst>
          </p:cNvPr>
          <p:cNvSpPr txBox="1"/>
          <p:nvPr/>
        </p:nvSpPr>
        <p:spPr>
          <a:xfrm>
            <a:off x="4296992" y="1288117"/>
            <a:ext cx="4585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+mn-lt"/>
              </a:rPr>
              <a:t>Average Salary: 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$70,080</a:t>
            </a:r>
          </a:p>
          <a:p>
            <a:r>
              <a:rPr lang="en-US" sz="2400">
                <a:solidFill>
                  <a:schemeClr val="accent2"/>
                </a:solidFill>
                <a:latin typeface="+mn-lt"/>
              </a:rPr>
              <a:t>Description: 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Perform key installation and maintenance functions across industries and are trained in piping, tubing, fasteners, and working with metal production</a:t>
            </a:r>
          </a:p>
          <a:p>
            <a:r>
              <a:rPr lang="en-US" sz="2400">
                <a:solidFill>
                  <a:schemeClr val="accent2"/>
                </a:solidFill>
                <a:latin typeface="+mn-lt"/>
              </a:rPr>
              <a:t>Education Options: 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Technical School, Community College, Registered Apprenticeship Program, and Industry Training Program</a:t>
            </a:r>
          </a:p>
          <a:p>
            <a:r>
              <a:rPr lang="en-US" sz="2400">
                <a:solidFill>
                  <a:schemeClr val="accent2"/>
                </a:solidFill>
                <a:latin typeface="+mn-lt"/>
              </a:rPr>
              <a:t>Qualifications: 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Manual dexterity, coordination, physical fitness, good sense of balance, problem solving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BE6A16-CDFD-0B6C-1D93-75DCA5A5C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9" y="281192"/>
            <a:ext cx="3053644" cy="427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175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3"/>
          <p:cNvSpPr/>
          <p:nvPr/>
        </p:nvSpPr>
        <p:spPr>
          <a:xfrm>
            <a:off x="310375" y="669600"/>
            <a:ext cx="5233527" cy="2604147"/>
          </a:xfrm>
          <a:custGeom>
            <a:avLst/>
            <a:gdLst/>
            <a:ahLst/>
            <a:cxnLst/>
            <a:rect l="l" t="t" r="r" b="b"/>
            <a:pathLst>
              <a:path w="175049" h="112478" extrusionOk="0">
                <a:moveTo>
                  <a:pt x="0" y="1489"/>
                </a:moveTo>
                <a:lnTo>
                  <a:pt x="175049" y="0"/>
                </a:lnTo>
                <a:lnTo>
                  <a:pt x="173736" y="111865"/>
                </a:lnTo>
                <a:lnTo>
                  <a:pt x="2678" y="1124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476" name="Google Shape;476;p43"/>
          <p:cNvSpPr txBox="1">
            <a:spLocks noGrp="1"/>
          </p:cNvSpPr>
          <p:nvPr>
            <p:ph type="title"/>
          </p:nvPr>
        </p:nvSpPr>
        <p:spPr>
          <a:xfrm>
            <a:off x="278369" y="867125"/>
            <a:ext cx="5232837" cy="6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>
                <a:solidFill>
                  <a:schemeClr val="accent5"/>
                </a:solidFill>
                <a:latin typeface="Acumin Pro Condensed Black"/>
              </a:rPr>
              <a:t>Wrap Up</a:t>
            </a:r>
          </a:p>
        </p:txBody>
      </p:sp>
      <p:grpSp>
        <p:nvGrpSpPr>
          <p:cNvPr id="477" name="Google Shape;477;p43"/>
          <p:cNvGrpSpPr/>
          <p:nvPr/>
        </p:nvGrpSpPr>
        <p:grpSpPr>
          <a:xfrm>
            <a:off x="7919706" y="3225231"/>
            <a:ext cx="1226100" cy="2119953"/>
            <a:chOff x="5003375" y="3023525"/>
            <a:chExt cx="1226100" cy="2119953"/>
          </a:xfrm>
        </p:grpSpPr>
        <p:sp>
          <p:nvSpPr>
            <p:cNvPr id="478" name="Google Shape;478;p43"/>
            <p:cNvSpPr/>
            <p:nvPr/>
          </p:nvSpPr>
          <p:spPr>
            <a:xfrm>
              <a:off x="5003375" y="4967678"/>
              <a:ext cx="1226100" cy="175800"/>
            </a:xfrm>
            <a:prstGeom prst="ellipse">
              <a:avLst/>
            </a:prstGeom>
            <a:solidFill>
              <a:srgbClr val="6E464B">
                <a:alpha val="5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9" name="Google Shape;479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42473" y="3023525"/>
              <a:ext cx="748008" cy="20600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0" name="Google Shape;480;p43"/>
          <p:cNvSpPr/>
          <p:nvPr/>
        </p:nvSpPr>
        <p:spPr>
          <a:xfrm>
            <a:off x="5990463" y="1159864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1" name="Google Shape;48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94500" y="2119750"/>
            <a:ext cx="2841451" cy="342512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3"/>
          <p:cNvSpPr txBox="1">
            <a:spLocks noGrp="1"/>
          </p:cNvSpPr>
          <p:nvPr>
            <p:ph type="subTitle" idx="1"/>
          </p:nvPr>
        </p:nvSpPr>
        <p:spPr>
          <a:xfrm>
            <a:off x="493516" y="1926771"/>
            <a:ext cx="4867244" cy="9987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" sz="2000">
                <a:latin typeface="Myriad Pro Cond"/>
              </a:rPr>
              <a:t>How much fun did you have today?</a:t>
            </a:r>
          </a:p>
          <a:p>
            <a:pPr marL="0" indent="0" algn="l"/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9EB80-1132-8979-A224-2D7A664EA9EA}"/>
              </a:ext>
            </a:extLst>
          </p:cNvPr>
          <p:cNvSpPr txBox="1"/>
          <p:nvPr/>
        </p:nvSpPr>
        <p:spPr>
          <a:xfrm>
            <a:off x="834733" y="4426015"/>
            <a:ext cx="47816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+mn-lt"/>
              </a:rPr>
              <a:t>Google form:</a:t>
            </a:r>
          </a:p>
          <a:p>
            <a:r>
              <a:rPr lang="en-US" sz="2000">
                <a:solidFill>
                  <a:schemeClr val="accent5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https://forms.gle/yRE97YhMAXxbL6fY6</a:t>
            </a:r>
            <a:endParaRPr lang="en-US" sz="2000">
              <a:solidFill>
                <a:schemeClr val="accent5"/>
              </a:solidFill>
              <a:latin typeface="+mn-lt"/>
            </a:endParaRPr>
          </a:p>
          <a:p>
            <a:endParaRPr lang="en-US"/>
          </a:p>
        </p:txBody>
      </p:sp>
      <p:pic>
        <p:nvPicPr>
          <p:cNvPr id="2" name="Picture 3" descr="Qr code&#10;&#10;Description automatically generated">
            <a:extLst>
              <a:ext uri="{FF2B5EF4-FFF2-40B4-BE49-F238E27FC236}">
                <a16:creationId xmlns:a16="http://schemas.microsoft.com/office/drawing/2014/main" id="{3642F605-34BB-AA33-A83E-8F7226628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018" y="2804833"/>
            <a:ext cx="1986243" cy="206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6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9"/>
          <p:cNvSpPr txBox="1">
            <a:spLocks noGrp="1"/>
          </p:cNvSpPr>
          <p:nvPr>
            <p:ph type="title"/>
          </p:nvPr>
        </p:nvSpPr>
        <p:spPr>
          <a:xfrm>
            <a:off x="748537" y="590575"/>
            <a:ext cx="7647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5"/>
                </a:solidFill>
                <a:latin typeface="+mj-lt"/>
              </a:rPr>
              <a:t>Greeting</a:t>
            </a:r>
          </a:p>
        </p:txBody>
      </p:sp>
      <p:sp>
        <p:nvSpPr>
          <p:cNvPr id="411" name="Google Shape;411;p39"/>
          <p:cNvSpPr txBox="1"/>
          <p:nvPr/>
        </p:nvSpPr>
        <p:spPr>
          <a:xfrm>
            <a:off x="734250" y="1532233"/>
            <a:ext cx="7675500" cy="3020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3"/>
                </a:solidFill>
                <a:latin typeface="+mn-lt"/>
                <a:ea typeface="Baloo Tammudu 2"/>
                <a:cs typeface="Baloo Tammudu 2"/>
                <a:sym typeface="Baloo Tammudu 2"/>
              </a:rPr>
              <a:t>Clump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+mn-lt"/>
                <a:ea typeface="Baloo Tammudu 2"/>
                <a:cs typeface="Baloo Tammudu 2"/>
                <a:sym typeface="Baloo Tammudu 2"/>
              </a:rPr>
              <a:t>Students will form groups or “clumps” based on the leader’s instructions.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+mn-lt"/>
                <a:ea typeface="Baloo Tammudu 2"/>
                <a:cs typeface="Baloo Tammudu 2"/>
                <a:sym typeface="Baloo Tammudu 2"/>
              </a:rPr>
              <a:t>Example: groups of 3!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>
              <a:solidFill>
                <a:schemeClr val="accent3"/>
              </a:solidFill>
              <a:latin typeface="+mn-lt"/>
              <a:ea typeface="Baloo Tammudu 2"/>
              <a:cs typeface="Baloo Tammudu 2"/>
              <a:sym typeface="Baloo Tammudu 2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+mn-lt"/>
                <a:ea typeface="Baloo Tammudu 2"/>
                <a:cs typeface="Baloo Tammudu 2"/>
                <a:sym typeface="Baloo Tammudu 2"/>
              </a:rPr>
              <a:t>Anyone not in a “clump” is out.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>
              <a:solidFill>
                <a:schemeClr val="accent3"/>
              </a:solidFill>
              <a:latin typeface="+mn-lt"/>
              <a:ea typeface="Baloo Tammudu 2"/>
              <a:cs typeface="Baloo Tammudu 2"/>
              <a:sym typeface="Baloo Tammudu 2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+mn-lt"/>
                <a:ea typeface="Baloo Tammudu 2"/>
                <a:cs typeface="Baloo Tammudu 2"/>
                <a:sym typeface="Baloo Tammudu 2"/>
              </a:rPr>
              <a:t>When two students are left, play Hammer/Blueprint/Architect to determine winner</a:t>
            </a:r>
            <a:r>
              <a:rPr lang="en-US" sz="2000" b="1">
                <a:solidFill>
                  <a:schemeClr val="accent3"/>
                </a:solidFill>
                <a:latin typeface="+mn-lt"/>
                <a:ea typeface="Baloo Tammudu 2"/>
                <a:cs typeface="Baloo Tammudu 2"/>
                <a:sym typeface="Baloo Tammudu 2"/>
              </a:rPr>
              <a:t>.</a:t>
            </a:r>
            <a:endParaRPr sz="2000" b="1">
              <a:solidFill>
                <a:schemeClr val="accent3"/>
              </a:solidFill>
              <a:latin typeface="+mn-lt"/>
              <a:ea typeface="Baloo Tammudu 2"/>
              <a:cs typeface="Baloo Tammudu 2"/>
              <a:sym typeface="Baloo Tammudu 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4"/>
          <p:cNvSpPr/>
          <p:nvPr/>
        </p:nvSpPr>
        <p:spPr>
          <a:xfrm>
            <a:off x="5006738" y="1773799"/>
            <a:ext cx="2615419" cy="1742280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488" name="Google Shape;488;p44"/>
          <p:cNvSpPr txBox="1">
            <a:spLocks noGrp="1"/>
          </p:cNvSpPr>
          <p:nvPr>
            <p:ph type="title"/>
          </p:nvPr>
        </p:nvSpPr>
        <p:spPr>
          <a:xfrm flipH="1">
            <a:off x="748475" y="590174"/>
            <a:ext cx="5028000" cy="91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5"/>
                </a:solidFill>
                <a:latin typeface="+mj-lt"/>
              </a:rPr>
              <a:t>Today’s project:</a:t>
            </a:r>
            <a:br>
              <a:rPr lang="en-US" sz="3600">
                <a:solidFill>
                  <a:schemeClr val="accent5"/>
                </a:solidFill>
                <a:latin typeface="+mj-lt"/>
              </a:rPr>
            </a:br>
            <a:r>
              <a:rPr lang="en-US" sz="3600">
                <a:solidFill>
                  <a:schemeClr val="accent5"/>
                </a:solidFill>
                <a:latin typeface="+mj-lt"/>
              </a:rPr>
              <a:t>Pull back car</a:t>
            </a:r>
          </a:p>
        </p:txBody>
      </p:sp>
      <p:sp>
        <p:nvSpPr>
          <p:cNvPr id="489" name="Google Shape;489;p44"/>
          <p:cNvSpPr txBox="1">
            <a:spLocks noGrp="1"/>
          </p:cNvSpPr>
          <p:nvPr>
            <p:ph type="subTitle" idx="1"/>
          </p:nvPr>
        </p:nvSpPr>
        <p:spPr>
          <a:xfrm flipH="1">
            <a:off x="5154197" y="1861458"/>
            <a:ext cx="2320500" cy="15181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+mn-lt"/>
              </a:rPr>
              <a:t>You will work together to use a hammer and nails to make a pull back car. Then, your group will be able to paint and decorate it. Last, you will be able to test out your cars!</a:t>
            </a:r>
            <a:endParaRPr sz="1800">
              <a:latin typeface="+mn-lt"/>
            </a:endParaRPr>
          </a:p>
        </p:txBody>
      </p:sp>
      <p:pic>
        <p:nvPicPr>
          <p:cNvPr id="491" name="Google Shape;491;p44"/>
          <p:cNvPicPr preferRelativeResize="0"/>
          <p:nvPr/>
        </p:nvPicPr>
        <p:blipFill rotWithShape="1">
          <a:blip r:embed="rId3">
            <a:alphaModFix/>
          </a:blip>
          <a:srcRect t="9" b="19"/>
          <a:stretch/>
        </p:blipFill>
        <p:spPr>
          <a:xfrm flipH="1">
            <a:off x="7487581" y="3546875"/>
            <a:ext cx="1232354" cy="156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Build and Grow Kid's Beginner Pull Back Race Car Project Kit in the Kids  Project Kits department at Lowes.com">
            <a:extLst>
              <a:ext uri="{FF2B5EF4-FFF2-40B4-BE49-F238E27FC236}">
                <a16:creationId xmlns:a16="http://schemas.microsoft.com/office/drawing/2014/main" id="{C42F6F94-085F-31B3-F0BD-B842B7D0C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0" t="31278" r="32098" b="22741"/>
          <a:stretch/>
        </p:blipFill>
        <p:spPr bwMode="auto">
          <a:xfrm>
            <a:off x="748475" y="1773799"/>
            <a:ext cx="3954154" cy="24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0"/>
          <p:cNvSpPr/>
          <p:nvPr/>
        </p:nvSpPr>
        <p:spPr>
          <a:xfrm>
            <a:off x="4715837" y="3141425"/>
            <a:ext cx="928062" cy="814050"/>
          </a:xfrm>
          <a:custGeom>
            <a:avLst/>
            <a:gdLst/>
            <a:ahLst/>
            <a:cxnLst/>
            <a:rect l="l" t="t" r="r" b="b"/>
            <a:pathLst>
              <a:path w="331155" h="132312" extrusionOk="0">
                <a:moveTo>
                  <a:pt x="0" y="1752"/>
                </a:moveTo>
                <a:lnTo>
                  <a:pt x="331155" y="0"/>
                </a:lnTo>
                <a:lnTo>
                  <a:pt x="326801" y="124212"/>
                </a:lnTo>
                <a:lnTo>
                  <a:pt x="5065" y="1323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424" name="Google Shape;424;p40"/>
          <p:cNvSpPr/>
          <p:nvPr/>
        </p:nvSpPr>
        <p:spPr>
          <a:xfrm flipH="1">
            <a:off x="4715837" y="1493300"/>
            <a:ext cx="928062" cy="814050"/>
          </a:xfrm>
          <a:custGeom>
            <a:avLst/>
            <a:gdLst/>
            <a:ahLst/>
            <a:cxnLst/>
            <a:rect l="l" t="t" r="r" b="b"/>
            <a:pathLst>
              <a:path w="331155" h="132312" extrusionOk="0">
                <a:moveTo>
                  <a:pt x="0" y="1752"/>
                </a:moveTo>
                <a:lnTo>
                  <a:pt x="331155" y="0"/>
                </a:lnTo>
                <a:lnTo>
                  <a:pt x="326801" y="124212"/>
                </a:lnTo>
                <a:lnTo>
                  <a:pt x="5065" y="1323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425" name="Google Shape;425;p40"/>
          <p:cNvSpPr/>
          <p:nvPr/>
        </p:nvSpPr>
        <p:spPr>
          <a:xfrm flipH="1">
            <a:off x="1035062" y="3141425"/>
            <a:ext cx="928062" cy="814050"/>
          </a:xfrm>
          <a:custGeom>
            <a:avLst/>
            <a:gdLst/>
            <a:ahLst/>
            <a:cxnLst/>
            <a:rect l="l" t="t" r="r" b="b"/>
            <a:pathLst>
              <a:path w="331155" h="132312" extrusionOk="0">
                <a:moveTo>
                  <a:pt x="0" y="1752"/>
                </a:moveTo>
                <a:lnTo>
                  <a:pt x="331155" y="0"/>
                </a:lnTo>
                <a:lnTo>
                  <a:pt x="326801" y="124212"/>
                </a:lnTo>
                <a:lnTo>
                  <a:pt x="5065" y="1323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426" name="Google Shape;426;p40"/>
          <p:cNvSpPr/>
          <p:nvPr/>
        </p:nvSpPr>
        <p:spPr>
          <a:xfrm>
            <a:off x="1035062" y="1493300"/>
            <a:ext cx="928062" cy="814050"/>
          </a:xfrm>
          <a:custGeom>
            <a:avLst/>
            <a:gdLst/>
            <a:ahLst/>
            <a:cxnLst/>
            <a:rect l="l" t="t" r="r" b="b"/>
            <a:pathLst>
              <a:path w="331155" h="132312" extrusionOk="0">
                <a:moveTo>
                  <a:pt x="0" y="1752"/>
                </a:moveTo>
                <a:lnTo>
                  <a:pt x="331155" y="0"/>
                </a:lnTo>
                <a:lnTo>
                  <a:pt x="326801" y="124212"/>
                </a:lnTo>
                <a:lnTo>
                  <a:pt x="5065" y="1323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427" name="Google Shape;427;p40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+mj-lt"/>
              </a:rPr>
              <a:t>Objectives</a:t>
            </a:r>
            <a:endParaRPr sz="360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28" name="Google Shape;428;p40"/>
          <p:cNvSpPr txBox="1">
            <a:spLocks noGrp="1"/>
          </p:cNvSpPr>
          <p:nvPr>
            <p:ph type="title" idx="2"/>
          </p:nvPr>
        </p:nvSpPr>
        <p:spPr>
          <a:xfrm flipH="1">
            <a:off x="1062600" y="1662975"/>
            <a:ext cx="873000" cy="47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29" name="Google Shape;429;p40"/>
          <p:cNvSpPr txBox="1">
            <a:spLocks noGrp="1"/>
          </p:cNvSpPr>
          <p:nvPr>
            <p:ph type="subTitle" idx="1"/>
          </p:nvPr>
        </p:nvSpPr>
        <p:spPr>
          <a:xfrm>
            <a:off x="2196213" y="1808675"/>
            <a:ext cx="2232000" cy="54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+mn-lt"/>
              </a:rPr>
              <a:t>Do</a:t>
            </a:r>
            <a:r>
              <a:rPr lang="en-US">
                <a:solidFill>
                  <a:schemeClr val="accent6"/>
                </a:solidFill>
                <a:latin typeface="+mn-lt"/>
              </a:rPr>
              <a:t>in</a:t>
            </a:r>
            <a:r>
              <a:rPr lang="en">
                <a:solidFill>
                  <a:schemeClr val="accent6"/>
                </a:solidFill>
                <a:latin typeface="+mn-lt"/>
              </a:rPr>
              <a:t>g your best, even when things are difficult</a:t>
            </a:r>
            <a:endParaRPr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430" name="Google Shape;430;p40"/>
          <p:cNvSpPr txBox="1">
            <a:spLocks noGrp="1"/>
          </p:cNvSpPr>
          <p:nvPr>
            <p:ph type="subTitle" idx="3"/>
          </p:nvPr>
        </p:nvSpPr>
        <p:spPr>
          <a:xfrm>
            <a:off x="2196213" y="14386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+mj-lt"/>
              </a:rPr>
              <a:t>Perseverance</a:t>
            </a:r>
            <a:endParaRPr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31" name="Google Shape;431;p40"/>
          <p:cNvSpPr txBox="1">
            <a:spLocks noGrp="1"/>
          </p:cNvSpPr>
          <p:nvPr>
            <p:ph type="title" idx="13"/>
          </p:nvPr>
        </p:nvSpPr>
        <p:spPr>
          <a:xfrm flipH="1">
            <a:off x="1062600" y="3311150"/>
            <a:ext cx="873000" cy="47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32" name="Google Shape;432;p40"/>
          <p:cNvSpPr txBox="1">
            <a:spLocks noGrp="1"/>
          </p:cNvSpPr>
          <p:nvPr>
            <p:ph type="subTitle" idx="14"/>
          </p:nvPr>
        </p:nvSpPr>
        <p:spPr>
          <a:xfrm>
            <a:off x="2196213" y="3456800"/>
            <a:ext cx="2232000" cy="54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6"/>
                </a:solidFill>
                <a:latin typeface="+mn-lt"/>
              </a:rPr>
              <a:t>Working on something until it is finished</a:t>
            </a:r>
          </a:p>
        </p:txBody>
      </p:sp>
      <p:sp>
        <p:nvSpPr>
          <p:cNvPr id="433" name="Google Shape;433;p40"/>
          <p:cNvSpPr txBox="1">
            <a:spLocks noGrp="1"/>
          </p:cNvSpPr>
          <p:nvPr>
            <p:ph type="subTitle" idx="15"/>
          </p:nvPr>
        </p:nvSpPr>
        <p:spPr>
          <a:xfrm>
            <a:off x="2196213" y="3086775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+mj-lt"/>
              </a:rPr>
              <a:t>Follow-through</a:t>
            </a:r>
            <a:endParaRPr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34" name="Google Shape;434;p40"/>
          <p:cNvSpPr txBox="1">
            <a:spLocks noGrp="1"/>
          </p:cNvSpPr>
          <p:nvPr>
            <p:ph type="title" idx="4"/>
          </p:nvPr>
        </p:nvSpPr>
        <p:spPr>
          <a:xfrm flipH="1">
            <a:off x="4743375" y="1662975"/>
            <a:ext cx="873000" cy="47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35" name="Google Shape;435;p40"/>
          <p:cNvSpPr txBox="1">
            <a:spLocks noGrp="1"/>
          </p:cNvSpPr>
          <p:nvPr>
            <p:ph type="subTitle" idx="5"/>
          </p:nvPr>
        </p:nvSpPr>
        <p:spPr>
          <a:xfrm>
            <a:off x="5876988" y="1808675"/>
            <a:ext cx="2232000" cy="54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+mn-lt"/>
              </a:rPr>
              <a:t>Being dedicated or loyal to something</a:t>
            </a:r>
            <a:endParaRPr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436" name="Google Shape;436;p40"/>
          <p:cNvSpPr txBox="1">
            <a:spLocks noGrp="1"/>
          </p:cNvSpPr>
          <p:nvPr>
            <p:ph type="subTitle" idx="6"/>
          </p:nvPr>
        </p:nvSpPr>
        <p:spPr>
          <a:xfrm>
            <a:off x="5876988" y="1438650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+mj-lt"/>
              </a:rPr>
              <a:t>Committment</a:t>
            </a:r>
            <a:endParaRPr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437" name="Google Shape;437;p40"/>
          <p:cNvSpPr txBox="1">
            <a:spLocks noGrp="1"/>
          </p:cNvSpPr>
          <p:nvPr>
            <p:ph type="title" idx="7"/>
          </p:nvPr>
        </p:nvSpPr>
        <p:spPr>
          <a:xfrm flipH="1">
            <a:off x="4743375" y="3311150"/>
            <a:ext cx="873000" cy="47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38" name="Google Shape;438;p40"/>
          <p:cNvSpPr txBox="1">
            <a:spLocks noGrp="1"/>
          </p:cNvSpPr>
          <p:nvPr>
            <p:ph type="subTitle" idx="8"/>
          </p:nvPr>
        </p:nvSpPr>
        <p:spPr>
          <a:xfrm>
            <a:off x="5876988" y="3456799"/>
            <a:ext cx="2232000" cy="63393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+mn-lt"/>
              </a:rPr>
              <a:t>There are all kinds of construction careers, not just building houses and roads!</a:t>
            </a:r>
            <a:endParaRPr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439" name="Google Shape;439;p40"/>
          <p:cNvSpPr txBox="1">
            <a:spLocks noGrp="1"/>
          </p:cNvSpPr>
          <p:nvPr>
            <p:ph type="subTitle" idx="9"/>
          </p:nvPr>
        </p:nvSpPr>
        <p:spPr>
          <a:xfrm>
            <a:off x="5876988" y="3086775"/>
            <a:ext cx="22320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+mj-lt"/>
              </a:rPr>
              <a:t>Awareness of Careers</a:t>
            </a:r>
            <a:endParaRPr>
              <a:solidFill>
                <a:schemeClr val="accent5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5"/>
          <p:cNvSpPr/>
          <p:nvPr/>
        </p:nvSpPr>
        <p:spPr>
          <a:xfrm flipH="1">
            <a:off x="1730418" y="1403638"/>
            <a:ext cx="5683169" cy="3018419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97" name="Google Shape;497;p45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>
                <a:solidFill>
                  <a:schemeClr val="accent5"/>
                </a:solidFill>
                <a:latin typeface="Acumin Pro Condensed Black"/>
              </a:rPr>
              <a:t>Materials Needed</a:t>
            </a:r>
          </a:p>
        </p:txBody>
      </p:sp>
      <p:sp>
        <p:nvSpPr>
          <p:cNvPr id="498" name="Google Shape;498;p45"/>
          <p:cNvSpPr txBox="1">
            <a:spLocks noGrp="1"/>
          </p:cNvSpPr>
          <p:nvPr>
            <p:ph type="body" idx="1"/>
          </p:nvPr>
        </p:nvSpPr>
        <p:spPr>
          <a:xfrm>
            <a:off x="2436000" y="1543049"/>
            <a:ext cx="4272000" cy="2775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Hammer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Blueprints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Car Kit (Wood, nails, wheel mechanism, stickers)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Paint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Paper plate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Paint brushes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Cup and water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Paper towel</a:t>
            </a:r>
          </a:p>
          <a:p>
            <a:pPr indent="-330200">
              <a:buSzPts val="16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Safety glasses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1"/>
          <p:cNvSpPr/>
          <p:nvPr/>
        </p:nvSpPr>
        <p:spPr>
          <a:xfrm flipH="1">
            <a:off x="5197946" y="1553727"/>
            <a:ext cx="2386614" cy="2542311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620" name="Google Shape;620;p51"/>
          <p:cNvSpPr/>
          <p:nvPr/>
        </p:nvSpPr>
        <p:spPr>
          <a:xfrm rot="10800000">
            <a:off x="1618613" y="1553727"/>
            <a:ext cx="2386614" cy="2542311"/>
          </a:xfrm>
          <a:custGeom>
            <a:avLst/>
            <a:gdLst/>
            <a:ahLst/>
            <a:cxnLst/>
            <a:rect l="l" t="t" r="r" b="b"/>
            <a:pathLst>
              <a:path w="176004" h="153336" extrusionOk="0">
                <a:moveTo>
                  <a:pt x="0" y="2030"/>
                </a:moveTo>
                <a:lnTo>
                  <a:pt x="174618" y="0"/>
                </a:lnTo>
                <a:lnTo>
                  <a:pt x="176004" y="152872"/>
                </a:lnTo>
                <a:lnTo>
                  <a:pt x="2671" y="1533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621" name="Google Shape;621;p51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5"/>
                </a:solidFill>
                <a:latin typeface="Acumin Pro Condensed Black"/>
              </a:rPr>
              <a:t>Roles</a:t>
            </a:r>
          </a:p>
        </p:txBody>
      </p:sp>
      <p:sp>
        <p:nvSpPr>
          <p:cNvPr id="622" name="Google Shape;622;p51"/>
          <p:cNvSpPr txBox="1">
            <a:spLocks noGrp="1"/>
          </p:cNvSpPr>
          <p:nvPr>
            <p:ph type="subTitle" idx="1"/>
          </p:nvPr>
        </p:nvSpPr>
        <p:spPr>
          <a:xfrm>
            <a:off x="1858060" y="2274031"/>
            <a:ext cx="1971709" cy="168349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1800">
                <a:latin typeface="+mn-lt"/>
              </a:rPr>
              <a:t>Oversees project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1800">
                <a:latin typeface="+mn-lt"/>
              </a:rPr>
              <a:t>Manages team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1800">
                <a:latin typeface="+mn-lt"/>
              </a:rPr>
              <a:t>Reads Blueprints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1800">
                <a:latin typeface="+mn-lt"/>
              </a:rPr>
              <a:t>Gives directions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1800">
                <a:latin typeface="+mn-lt"/>
              </a:rPr>
              <a:t>Timekeeper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/>
          </a:p>
        </p:txBody>
      </p:sp>
      <p:sp>
        <p:nvSpPr>
          <p:cNvPr id="623" name="Google Shape;623;p51"/>
          <p:cNvSpPr txBox="1">
            <a:spLocks noGrp="1"/>
          </p:cNvSpPr>
          <p:nvPr>
            <p:ph type="subTitle" idx="2"/>
          </p:nvPr>
        </p:nvSpPr>
        <p:spPr>
          <a:xfrm>
            <a:off x="1794067" y="1802042"/>
            <a:ext cx="2035703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Project Manager</a:t>
            </a:r>
            <a:endParaRPr>
              <a:latin typeface="+mj-lt"/>
            </a:endParaRPr>
          </a:p>
        </p:txBody>
      </p:sp>
      <p:sp>
        <p:nvSpPr>
          <p:cNvPr id="659" name="Google Shape;659;p51"/>
          <p:cNvSpPr txBox="1">
            <a:spLocks noGrp="1"/>
          </p:cNvSpPr>
          <p:nvPr>
            <p:ph type="subTitle" idx="3"/>
          </p:nvPr>
        </p:nvSpPr>
        <p:spPr>
          <a:xfrm>
            <a:off x="5442831" y="2274031"/>
            <a:ext cx="1982971" cy="7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1800">
                <a:latin typeface="+mn-lt"/>
              </a:rPr>
              <a:t>Checks for safety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1800">
                <a:latin typeface="+mn-lt"/>
              </a:rPr>
              <a:t>Uses tools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" sz="1800">
                <a:latin typeface="+mn-lt"/>
              </a:rPr>
              <a:t>Monitors area</a:t>
            </a:r>
          </a:p>
        </p:txBody>
      </p:sp>
      <p:sp>
        <p:nvSpPr>
          <p:cNvPr id="660" name="Google Shape;660;p51"/>
          <p:cNvSpPr txBox="1">
            <a:spLocks noGrp="1"/>
          </p:cNvSpPr>
          <p:nvPr>
            <p:ph type="subTitle" idx="4"/>
          </p:nvPr>
        </p:nvSpPr>
        <p:spPr>
          <a:xfrm>
            <a:off x="5356702" y="1802042"/>
            <a:ext cx="2069100" cy="33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+mj-lt"/>
              </a:rPr>
              <a:t>Laborer</a:t>
            </a:r>
            <a:endParaRPr>
              <a:latin typeface="+mj-lt"/>
            </a:endParaRPr>
          </a:p>
        </p:txBody>
      </p:sp>
      <p:grpSp>
        <p:nvGrpSpPr>
          <p:cNvPr id="733" name="Google Shape;733;p51"/>
          <p:cNvGrpSpPr/>
          <p:nvPr/>
        </p:nvGrpSpPr>
        <p:grpSpPr>
          <a:xfrm>
            <a:off x="7983075" y="2343300"/>
            <a:ext cx="1277700" cy="2664100"/>
            <a:chOff x="7983075" y="2343300"/>
            <a:chExt cx="1277700" cy="2664100"/>
          </a:xfrm>
        </p:grpSpPr>
        <p:sp>
          <p:nvSpPr>
            <p:cNvPr id="734" name="Google Shape;734;p51"/>
            <p:cNvSpPr/>
            <p:nvPr/>
          </p:nvSpPr>
          <p:spPr>
            <a:xfrm>
              <a:off x="7983075" y="4824100"/>
              <a:ext cx="1277700" cy="183300"/>
            </a:xfrm>
            <a:prstGeom prst="ellipse">
              <a:avLst/>
            </a:prstGeom>
            <a:solidFill>
              <a:srgbClr val="6E464B">
                <a:alpha val="5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35" name="Google Shape;735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8267546" y="2343300"/>
              <a:ext cx="811919" cy="26111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6" name="Google Shape;736;p51"/>
          <p:cNvGrpSpPr/>
          <p:nvPr/>
        </p:nvGrpSpPr>
        <p:grpSpPr>
          <a:xfrm>
            <a:off x="-145600" y="2343300"/>
            <a:ext cx="1277700" cy="2664100"/>
            <a:chOff x="-145600" y="2343300"/>
            <a:chExt cx="1277700" cy="2664100"/>
          </a:xfrm>
        </p:grpSpPr>
        <p:sp>
          <p:nvSpPr>
            <p:cNvPr id="737" name="Google Shape;737;p51"/>
            <p:cNvSpPr/>
            <p:nvPr/>
          </p:nvSpPr>
          <p:spPr>
            <a:xfrm flipH="1">
              <a:off x="-145600" y="4824100"/>
              <a:ext cx="1277700" cy="183300"/>
            </a:xfrm>
            <a:prstGeom prst="ellipse">
              <a:avLst/>
            </a:prstGeom>
            <a:solidFill>
              <a:srgbClr val="6E464B">
                <a:alpha val="5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38" name="Google Shape;738;p51"/>
            <p:cNvPicPr preferRelativeResize="0"/>
            <p:nvPr/>
          </p:nvPicPr>
          <p:blipFill rotWithShape="1">
            <a:blip r:embed="rId4">
              <a:alphaModFix/>
            </a:blip>
            <a:srcRect l="-1313" r="-1303"/>
            <a:stretch/>
          </p:blipFill>
          <p:spPr>
            <a:xfrm>
              <a:off x="4726" y="2343300"/>
              <a:ext cx="930901" cy="26111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3"/>
          <p:cNvSpPr/>
          <p:nvPr/>
        </p:nvSpPr>
        <p:spPr>
          <a:xfrm>
            <a:off x="310375" y="669600"/>
            <a:ext cx="5233527" cy="2604147"/>
          </a:xfrm>
          <a:custGeom>
            <a:avLst/>
            <a:gdLst/>
            <a:ahLst/>
            <a:cxnLst/>
            <a:rect l="l" t="t" r="r" b="b"/>
            <a:pathLst>
              <a:path w="175049" h="112478" extrusionOk="0">
                <a:moveTo>
                  <a:pt x="0" y="1489"/>
                </a:moveTo>
                <a:lnTo>
                  <a:pt x="175049" y="0"/>
                </a:lnTo>
                <a:lnTo>
                  <a:pt x="173736" y="111865"/>
                </a:lnTo>
                <a:lnTo>
                  <a:pt x="2678" y="11247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476" name="Google Shape;476;p43"/>
          <p:cNvSpPr txBox="1">
            <a:spLocks noGrp="1"/>
          </p:cNvSpPr>
          <p:nvPr>
            <p:ph type="title"/>
          </p:nvPr>
        </p:nvSpPr>
        <p:spPr>
          <a:xfrm>
            <a:off x="806737" y="867125"/>
            <a:ext cx="4240800" cy="6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accent5"/>
                </a:solidFill>
                <a:latin typeface="+mj-lt"/>
              </a:rPr>
              <a:t>But first, SAFETY</a:t>
            </a:r>
          </a:p>
        </p:txBody>
      </p:sp>
      <p:grpSp>
        <p:nvGrpSpPr>
          <p:cNvPr id="477" name="Google Shape;477;p43"/>
          <p:cNvGrpSpPr/>
          <p:nvPr/>
        </p:nvGrpSpPr>
        <p:grpSpPr>
          <a:xfrm>
            <a:off x="5003375" y="3023525"/>
            <a:ext cx="1226100" cy="2119952"/>
            <a:chOff x="5003375" y="3023525"/>
            <a:chExt cx="1226100" cy="2119952"/>
          </a:xfrm>
        </p:grpSpPr>
        <p:sp>
          <p:nvSpPr>
            <p:cNvPr id="478" name="Google Shape;478;p43"/>
            <p:cNvSpPr/>
            <p:nvPr/>
          </p:nvSpPr>
          <p:spPr>
            <a:xfrm>
              <a:off x="5003375" y="4967678"/>
              <a:ext cx="1226100" cy="175800"/>
            </a:xfrm>
            <a:prstGeom prst="ellipse">
              <a:avLst/>
            </a:prstGeom>
            <a:solidFill>
              <a:srgbClr val="6E464B">
                <a:alpha val="5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9" name="Google Shape;479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42473" y="3023525"/>
              <a:ext cx="748008" cy="20600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0" name="Google Shape;480;p43"/>
          <p:cNvSpPr/>
          <p:nvPr/>
        </p:nvSpPr>
        <p:spPr>
          <a:xfrm>
            <a:off x="5990463" y="1159864"/>
            <a:ext cx="585017" cy="211319"/>
          </a:xfrm>
          <a:custGeom>
            <a:avLst/>
            <a:gdLst/>
            <a:ahLst/>
            <a:cxnLst/>
            <a:rect l="l" t="t" r="r" b="b"/>
            <a:pathLst>
              <a:path w="8009" h="2893" extrusionOk="0">
                <a:moveTo>
                  <a:pt x="3684" y="1"/>
                </a:moveTo>
                <a:cubicBezTo>
                  <a:pt x="3484" y="1"/>
                  <a:pt x="3353" y="139"/>
                  <a:pt x="3356" y="508"/>
                </a:cubicBezTo>
                <a:cubicBezTo>
                  <a:pt x="3363" y="1248"/>
                  <a:pt x="3393" y="1535"/>
                  <a:pt x="3421" y="1638"/>
                </a:cubicBezTo>
                <a:lnTo>
                  <a:pt x="3421" y="1638"/>
                </a:lnTo>
                <a:cubicBezTo>
                  <a:pt x="3220" y="1573"/>
                  <a:pt x="2501" y="1359"/>
                  <a:pt x="1763" y="1359"/>
                </a:cubicBezTo>
                <a:cubicBezTo>
                  <a:pt x="1033" y="1359"/>
                  <a:pt x="285" y="1568"/>
                  <a:pt x="0" y="2338"/>
                </a:cubicBezTo>
                <a:lnTo>
                  <a:pt x="8008" y="2892"/>
                </a:lnTo>
                <a:cubicBezTo>
                  <a:pt x="8008" y="2892"/>
                  <a:pt x="6552" y="969"/>
                  <a:pt x="5844" y="969"/>
                </a:cubicBezTo>
                <a:cubicBezTo>
                  <a:pt x="5693" y="969"/>
                  <a:pt x="5576" y="1056"/>
                  <a:pt x="5515" y="1266"/>
                </a:cubicBezTo>
                <a:cubicBezTo>
                  <a:pt x="5515" y="1266"/>
                  <a:pt x="4288" y="1"/>
                  <a:pt x="36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1" name="Google Shape;48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94500" y="2119750"/>
            <a:ext cx="2841451" cy="342512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3"/>
          <p:cNvSpPr txBox="1">
            <a:spLocks noGrp="1"/>
          </p:cNvSpPr>
          <p:nvPr>
            <p:ph type="subTitle" idx="1"/>
          </p:nvPr>
        </p:nvSpPr>
        <p:spPr>
          <a:xfrm>
            <a:off x="1280159" y="1608794"/>
            <a:ext cx="3767379" cy="158129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">
                <a:latin typeface="+mn-lt"/>
              </a:rPr>
              <a:t>Safety glasses on when “on-site”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>
                <a:latin typeface="+mn-lt"/>
              </a:rPr>
              <a:t>Check your materials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>
                <a:latin typeface="+mn-lt"/>
              </a:rPr>
              <a:t>When helping hold materials, be careful of your fingers!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>
                <a:latin typeface="+mn-lt"/>
              </a:rPr>
              <a:t>Clean up after yourself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2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Acumin Pro Condensed Black"/>
              </a:rPr>
              <a:t>Process</a:t>
            </a:r>
            <a:endParaRPr lang="en-US" sz="3600">
              <a:solidFill>
                <a:schemeClr val="accent5"/>
              </a:solidFill>
            </a:endParaRPr>
          </a:p>
        </p:txBody>
      </p:sp>
      <p:sp>
        <p:nvSpPr>
          <p:cNvPr id="2" name="Google Shape;453;p42">
            <a:extLst>
              <a:ext uri="{FF2B5EF4-FFF2-40B4-BE49-F238E27FC236}">
                <a16:creationId xmlns:a16="http://schemas.microsoft.com/office/drawing/2014/main" id="{7FB94840-C73E-CC97-A96D-DF257BF8B380}"/>
              </a:ext>
            </a:extLst>
          </p:cNvPr>
          <p:cNvSpPr txBox="1">
            <a:spLocks/>
          </p:cNvSpPr>
          <p:nvPr/>
        </p:nvSpPr>
        <p:spPr>
          <a:xfrm>
            <a:off x="1287951" y="1430592"/>
            <a:ext cx="255675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ighteous"/>
              <a:buNone/>
              <a:defRPr sz="3000" b="0" i="0" u="none" strike="noStrike" cap="none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cumin Pro Condensed Black"/>
              </a:rPr>
              <a:t>First</a:t>
            </a:r>
          </a:p>
        </p:txBody>
      </p:sp>
      <p:sp>
        <p:nvSpPr>
          <p:cNvPr id="3" name="Google Shape;453;p42">
            <a:extLst>
              <a:ext uri="{FF2B5EF4-FFF2-40B4-BE49-F238E27FC236}">
                <a16:creationId xmlns:a16="http://schemas.microsoft.com/office/drawing/2014/main" id="{47775A38-0855-4E59-FB11-B108CEA0E484}"/>
              </a:ext>
            </a:extLst>
          </p:cNvPr>
          <p:cNvSpPr txBox="1">
            <a:spLocks/>
          </p:cNvSpPr>
          <p:nvPr/>
        </p:nvSpPr>
        <p:spPr>
          <a:xfrm>
            <a:off x="5299299" y="1431138"/>
            <a:ext cx="255675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ighteous"/>
              <a:buNone/>
              <a:defRPr sz="3000" b="0" i="0" u="none" strike="noStrike" cap="none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cumin Pro Condensed Black"/>
              </a:rPr>
              <a:t>Then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99930-5E32-6BD9-5BEE-E29E3AF39F0A}"/>
              </a:ext>
            </a:extLst>
          </p:cNvPr>
          <p:cNvSpPr/>
          <p:nvPr/>
        </p:nvSpPr>
        <p:spPr>
          <a:xfrm>
            <a:off x="748500" y="2026310"/>
            <a:ext cx="3635654" cy="2618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A6D93A-5142-26A3-BC0C-380A6DB2E4C9}"/>
              </a:ext>
            </a:extLst>
          </p:cNvPr>
          <p:cNvSpPr/>
          <p:nvPr/>
        </p:nvSpPr>
        <p:spPr>
          <a:xfrm>
            <a:off x="4759846" y="2026310"/>
            <a:ext cx="3635654" cy="2618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FAD231-8F8C-EC54-AF38-BB4164F0B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902"/>
          <a:stretch/>
        </p:blipFill>
        <p:spPr>
          <a:xfrm>
            <a:off x="798843" y="2158810"/>
            <a:ext cx="3546276" cy="23431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306C0A-187D-FD73-FC40-C773BAB993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961"/>
          <a:stretch/>
        </p:blipFill>
        <p:spPr>
          <a:xfrm>
            <a:off x="4780471" y="2223267"/>
            <a:ext cx="3595493" cy="22662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2"/>
          <p:cNvSpPr txBox="1">
            <a:spLocks noGrp="1"/>
          </p:cNvSpPr>
          <p:nvPr>
            <p:ph type="title"/>
          </p:nvPr>
        </p:nvSpPr>
        <p:spPr>
          <a:xfrm>
            <a:off x="748500" y="590575"/>
            <a:ext cx="7647000" cy="43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Acumin Pro Condensed Black"/>
              </a:rPr>
              <a:t>Process</a:t>
            </a:r>
            <a:endParaRPr sz="3600">
              <a:solidFill>
                <a:schemeClr val="accent5"/>
              </a:solidFill>
              <a:latin typeface="Acumin Pro Condensed Black"/>
            </a:endParaRPr>
          </a:p>
        </p:txBody>
      </p:sp>
      <p:sp>
        <p:nvSpPr>
          <p:cNvPr id="2" name="Google Shape;453;p42">
            <a:extLst>
              <a:ext uri="{FF2B5EF4-FFF2-40B4-BE49-F238E27FC236}">
                <a16:creationId xmlns:a16="http://schemas.microsoft.com/office/drawing/2014/main" id="{7FB94840-C73E-CC97-A96D-DF257BF8B380}"/>
              </a:ext>
            </a:extLst>
          </p:cNvPr>
          <p:cNvSpPr txBox="1">
            <a:spLocks/>
          </p:cNvSpPr>
          <p:nvPr/>
        </p:nvSpPr>
        <p:spPr>
          <a:xfrm>
            <a:off x="1287951" y="1437919"/>
            <a:ext cx="255675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ighteous"/>
              <a:buNone/>
              <a:defRPr sz="3000" b="0" i="0" u="none" strike="noStrike" cap="none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cumin Pro Condensed Black"/>
              </a:rPr>
              <a:t>Next</a:t>
            </a:r>
          </a:p>
        </p:txBody>
      </p:sp>
      <p:sp>
        <p:nvSpPr>
          <p:cNvPr id="3" name="Google Shape;453;p42">
            <a:extLst>
              <a:ext uri="{FF2B5EF4-FFF2-40B4-BE49-F238E27FC236}">
                <a16:creationId xmlns:a16="http://schemas.microsoft.com/office/drawing/2014/main" id="{47775A38-0855-4E59-FB11-B108CEA0E484}"/>
              </a:ext>
            </a:extLst>
          </p:cNvPr>
          <p:cNvSpPr txBox="1">
            <a:spLocks/>
          </p:cNvSpPr>
          <p:nvPr/>
        </p:nvSpPr>
        <p:spPr>
          <a:xfrm>
            <a:off x="5299299" y="1431138"/>
            <a:ext cx="255675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ighteous"/>
              <a:buNone/>
              <a:defRPr sz="3000" b="0" i="0" u="none" strike="noStrike" cap="none">
                <a:solidFill>
                  <a:schemeClr val="accent3"/>
                </a:solidFill>
                <a:latin typeface="Righteous"/>
                <a:ea typeface="Righteous"/>
                <a:cs typeface="Righteous"/>
                <a:sym typeface="Righteo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uckiest Guy"/>
              <a:buNone/>
              <a:defRPr sz="2800" b="0" i="0" u="none" strike="noStrike" cap="none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cumin Pro Condensed Black"/>
              </a:rPr>
              <a:t>Then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99930-5E32-6BD9-5BEE-E29E3AF39F0A}"/>
              </a:ext>
            </a:extLst>
          </p:cNvPr>
          <p:cNvSpPr/>
          <p:nvPr/>
        </p:nvSpPr>
        <p:spPr>
          <a:xfrm>
            <a:off x="748500" y="2026310"/>
            <a:ext cx="3635654" cy="2618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A6D93A-5142-26A3-BC0C-380A6DB2E4C9}"/>
              </a:ext>
            </a:extLst>
          </p:cNvPr>
          <p:cNvSpPr/>
          <p:nvPr/>
        </p:nvSpPr>
        <p:spPr>
          <a:xfrm>
            <a:off x="4759846" y="2026310"/>
            <a:ext cx="3635654" cy="2618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1740F1-A239-C7DE-A790-779E300678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0"/>
          <a:stretch/>
        </p:blipFill>
        <p:spPr>
          <a:xfrm>
            <a:off x="780893" y="2193371"/>
            <a:ext cx="3578968" cy="22617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327B57-DC2D-E414-DF5A-BEF96684FD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681"/>
          <a:stretch/>
        </p:blipFill>
        <p:spPr>
          <a:xfrm>
            <a:off x="4808380" y="2117746"/>
            <a:ext cx="3528479" cy="24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00784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Major for College: Construction Engineering by Slidesgo">
  <a:themeElements>
    <a:clrScheme name="Custom 3">
      <a:dk1>
        <a:srgbClr val="ECECEC"/>
      </a:dk1>
      <a:lt1>
        <a:srgbClr val="14105E"/>
      </a:lt1>
      <a:dk2>
        <a:srgbClr val="25498F"/>
      </a:dk2>
      <a:lt2>
        <a:srgbClr val="00AFEF"/>
      </a:lt2>
      <a:accent1>
        <a:srgbClr val="25498F"/>
      </a:accent1>
      <a:accent2>
        <a:srgbClr val="B1DEFC"/>
      </a:accent2>
      <a:accent3>
        <a:srgbClr val="3E5E81"/>
      </a:accent3>
      <a:accent4>
        <a:srgbClr val="E51B24"/>
      </a:accent4>
      <a:accent5>
        <a:srgbClr val="FED609"/>
      </a:accent5>
      <a:accent6>
        <a:srgbClr val="FFFFFF"/>
      </a:accent6>
      <a:hlink>
        <a:srgbClr val="3E5E81"/>
      </a:hlink>
      <a:folHlink>
        <a:srgbClr val="00AFEF"/>
      </a:folHlink>
    </a:clrScheme>
    <a:fontScheme name="Custom 1">
      <a:majorFont>
        <a:latin typeface="Acumin Pro Condensed Black"/>
        <a:ea typeface=""/>
        <a:cs typeface=""/>
      </a:majorFont>
      <a:minorFont>
        <a:latin typeface="Myriad Pro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91F52E98C594FBAC28321ED7C3FA4" ma:contentTypeVersion="15" ma:contentTypeDescription="Create a new document." ma:contentTypeScope="" ma:versionID="2868c769a3f3332d4638d272a9f2c5bb">
  <xsd:schema xmlns:xsd="http://www.w3.org/2001/XMLSchema" xmlns:xs="http://www.w3.org/2001/XMLSchema" xmlns:p="http://schemas.microsoft.com/office/2006/metadata/properties" xmlns:ns2="2d46fad1-f7ba-4e24-b6e6-806655bbe83e" xmlns:ns3="e9914d58-065c-481a-97ac-cd95e928aed5" targetNamespace="http://schemas.microsoft.com/office/2006/metadata/properties" ma:root="true" ma:fieldsID="756be0fed5816ee4f1eb96f6dc829424" ns2:_="" ns3:_="">
    <xsd:import namespace="2d46fad1-f7ba-4e24-b6e6-806655bbe83e"/>
    <xsd:import namespace="e9914d58-065c-481a-97ac-cd95e928ae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46fad1-f7ba-4e24-b6e6-806655bbe8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b4d5dd6-d1ee-4af9-9fd4-8c40a6af35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14d58-065c-481a-97ac-cd95e928aed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a9e0e39-2b1e-41c3-ba72-d8a686cfce17}" ma:internalName="TaxCatchAll" ma:showField="CatchAllData" ma:web="e9914d58-065c-481a-97ac-cd95e928ae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914d58-065c-481a-97ac-cd95e928aed5" xsi:nil="true"/>
    <lcf76f155ced4ddcb4097134ff3c332f xmlns="2d46fad1-f7ba-4e24-b6e6-806655bbe83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E7A6A3-35EB-4593-8827-4C6B163DDF49}"/>
</file>

<file path=customXml/itemProps2.xml><?xml version="1.0" encoding="utf-8"?>
<ds:datastoreItem xmlns:ds="http://schemas.openxmlformats.org/officeDocument/2006/customXml" ds:itemID="{091066B4-9314-449A-9BD6-E8FE2BDBF2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C7F843-688B-4DD1-91AB-60D45CA63879}">
  <ds:schemaRefs>
    <ds:schemaRef ds:uri="2369dd05-27b9-4f22-9312-146f17941890"/>
    <ds:schemaRef ds:uri="980d7d7b-8ece-4b26-a97c-7b89ddf884f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On-screen Show (16:9)</PresentationFormat>
  <Paragraphs>87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Myriad Pro Cond</vt:lpstr>
      <vt:lpstr>Montserrat</vt:lpstr>
      <vt:lpstr>Catamaran</vt:lpstr>
      <vt:lpstr>Acumin Pro Condensed Black</vt:lpstr>
      <vt:lpstr>Calibri</vt:lpstr>
      <vt:lpstr>Baloo Tammudu 2</vt:lpstr>
      <vt:lpstr>Arial</vt:lpstr>
      <vt:lpstr>Righteous</vt:lpstr>
      <vt:lpstr>Luckiest Guy</vt:lpstr>
      <vt:lpstr>Engineering Major for College: Construction Engineering by Slidesgo</vt:lpstr>
      <vt:lpstr>PowerPoint Presentation</vt:lpstr>
      <vt:lpstr>Greeting</vt:lpstr>
      <vt:lpstr>Today’s project: Pull back car</vt:lpstr>
      <vt:lpstr>Objectives</vt:lpstr>
      <vt:lpstr>Materials Needed</vt:lpstr>
      <vt:lpstr>Roles</vt:lpstr>
      <vt:lpstr>But first, SAFETY</vt:lpstr>
      <vt:lpstr>Process</vt:lpstr>
      <vt:lpstr>Process</vt:lpstr>
      <vt:lpstr>Process</vt:lpstr>
      <vt:lpstr>JOB  EXPLORATION</vt:lpstr>
      <vt:lpstr>PowerPoint Presentation</vt:lpstr>
      <vt:lpstr>Build It: Craft Laborer</vt:lpstr>
      <vt:lpstr>Build It: Millwright</vt:lpstr>
      <vt:lpstr>Build It:  Sheet Metal Worker</vt:lpstr>
      <vt:lpstr>Finish It:  Instrumentation Technician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Macauley Wieland-Horning</dc:creator>
  <cp:lastModifiedBy>Kate Walters</cp:lastModifiedBy>
  <cp:revision>1</cp:revision>
  <dcterms:modified xsi:type="dcterms:W3CDTF">2022-12-06T16:31:28Z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0x01010099291F52E98C594FBAC28321ED7C3FA4</vt:lpwstr>
  </property>
  <property fmtid="{D5CDD505-2E9C-101B-9397-08002B2CF9AE}" pid="3" name="MediaServiceImageTags">
    <vt:lpwstr/>
  </property>
  <property fmtid="{D5CDD505-2E9C-101B-9397-08002B2CF9AE}" pid="4" name="Order">
    <vt:r8>4526800</vt:r8>
  </property>
</Properties>
</file>