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3" r:id="rId4"/>
  </p:sldMasterIdLst>
  <p:notesMasterIdLst>
    <p:notesMasterId r:id="rId31"/>
  </p:notesMasterIdLst>
  <p:sldIdLst>
    <p:sldId id="256" r:id="rId5"/>
    <p:sldId id="257" r:id="rId6"/>
    <p:sldId id="262" r:id="rId7"/>
    <p:sldId id="258" r:id="rId8"/>
    <p:sldId id="327" r:id="rId9"/>
    <p:sldId id="330" r:id="rId10"/>
    <p:sldId id="328" r:id="rId11"/>
    <p:sldId id="331" r:id="rId12"/>
    <p:sldId id="263" r:id="rId13"/>
    <p:sldId id="311" r:id="rId14"/>
    <p:sldId id="312" r:id="rId15"/>
    <p:sldId id="313" r:id="rId16"/>
    <p:sldId id="314" r:id="rId17"/>
    <p:sldId id="316" r:id="rId18"/>
    <p:sldId id="321" r:id="rId19"/>
    <p:sldId id="315" r:id="rId20"/>
    <p:sldId id="268" r:id="rId21"/>
    <p:sldId id="325" r:id="rId22"/>
    <p:sldId id="326" r:id="rId23"/>
    <p:sldId id="322" r:id="rId24"/>
    <p:sldId id="323" r:id="rId25"/>
    <p:sldId id="317" r:id="rId26"/>
    <p:sldId id="320" r:id="rId27"/>
    <p:sldId id="318" r:id="rId28"/>
    <p:sldId id="319" r:id="rId29"/>
    <p:sldId id="324" r:id="rId30"/>
  </p:sldIdLst>
  <p:sldSz cx="9144000" cy="5143500" type="screen16x9"/>
  <p:notesSz cx="6858000" cy="9144000"/>
  <p:embeddedFontLst>
    <p:embeddedFont>
      <p:font typeface="Acumin Pro Condensed Black" panose="020B0906020202020204" pitchFamily="34" charset="0"/>
      <p:bold r:id="rId32"/>
    </p:embeddedFont>
    <p:embeddedFont>
      <p:font typeface="Baloo Tammudu 2" panose="020B060402020202020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ontserrat" panose="00000500000000000000" pitchFamily="2" charset="0"/>
      <p:regular r:id="rId39"/>
      <p:bold r:id="rId40"/>
    </p:embeddedFont>
    <p:embeddedFont>
      <p:font typeface="Myriad Pro Cond" panose="020B0506030403020204" pitchFamily="34" charset="0"/>
      <p:regular r:id="rId41"/>
    </p:embeddedFont>
    <p:embeddedFont>
      <p:font typeface="Righteous" panose="020B0604020202020204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78E542-8E6F-40F4-B2CF-CC9A9C782CA8}" v="30" dt="2022-12-05T15:24:17.789"/>
    <p1510:client id="{94C385A8-D115-4E93-872B-D6FB382326A4}" v="2" dt="2022-12-05T14:24:22.373"/>
  </p1510:revLst>
</p1510:revInfo>
</file>

<file path=ppt/tableStyles.xml><?xml version="1.0" encoding="utf-8"?>
<a:tblStyleLst xmlns:a="http://schemas.openxmlformats.org/drawingml/2006/main" def="{9BF5D617-8E90-44DC-A247-B84E9460B5E2}">
  <a:tblStyle styleId="{9BF5D617-8E90-44DC-A247-B84E9460B5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362b0b7c8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362b0b7c8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49f5110d9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49f5110d9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5970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6971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34abb5e0df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34abb5e0df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7264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49f5110d9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49f5110d9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34abb5e0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34abb5e0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4abb5e0d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4abb5e0d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34abb5e0df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34abb5e0df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0067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77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34abb5e0d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34abb5e0d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9097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78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80760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9390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1349f5110d9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1349f5110d9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4530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49f5110d9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49f5110d9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405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4abb5e0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34abb5e0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1349f5110d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1349f5110d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4abb5e0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34abb5e0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0441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4abb5e0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34abb5e0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67853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4abb5e0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34abb5e0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2169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34abb5e0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34abb5e0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3838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134abb5e0d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134abb5e0d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00325" y="2112250"/>
            <a:ext cx="3620689" cy="2551873"/>
          </a:xfrm>
          <a:custGeom>
            <a:avLst/>
            <a:gdLst/>
            <a:ahLst/>
            <a:cxnLst/>
            <a:rect l="l" t="t" r="r" b="b"/>
            <a:pathLst>
              <a:path w="24150" h="17021" extrusionOk="0">
                <a:moveTo>
                  <a:pt x="2906" y="0"/>
                </a:moveTo>
                <a:lnTo>
                  <a:pt x="2530" y="3536"/>
                </a:lnTo>
                <a:lnTo>
                  <a:pt x="0" y="2969"/>
                </a:lnTo>
                <a:lnTo>
                  <a:pt x="0" y="17021"/>
                </a:lnTo>
                <a:lnTo>
                  <a:pt x="23342" y="15693"/>
                </a:lnTo>
                <a:lnTo>
                  <a:pt x="24150" y="10398"/>
                </a:lnTo>
                <a:lnTo>
                  <a:pt x="22044" y="10398"/>
                </a:lnTo>
                <a:lnTo>
                  <a:pt x="22044" y="12038"/>
                </a:lnTo>
                <a:lnTo>
                  <a:pt x="19543" y="12038"/>
                </a:lnTo>
                <a:lnTo>
                  <a:pt x="20043" y="6673"/>
                </a:lnTo>
                <a:lnTo>
                  <a:pt x="17479" y="5372"/>
                </a:lnTo>
                <a:lnTo>
                  <a:pt x="16853" y="7619"/>
                </a:lnTo>
                <a:lnTo>
                  <a:pt x="6471" y="5473"/>
                </a:lnTo>
                <a:lnTo>
                  <a:pt x="7221" y="1229"/>
                </a:lnTo>
                <a:lnTo>
                  <a:pt x="290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22358" y="2181467"/>
            <a:ext cx="771996" cy="1025038"/>
          </a:xfrm>
          <a:custGeom>
            <a:avLst/>
            <a:gdLst/>
            <a:ahLst/>
            <a:cxnLst/>
            <a:rect l="l" t="t" r="r" b="b"/>
            <a:pathLst>
              <a:path w="6269" h="8324" extrusionOk="0">
                <a:moveTo>
                  <a:pt x="2817" y="0"/>
                </a:moveTo>
                <a:lnTo>
                  <a:pt x="0" y="666"/>
                </a:lnTo>
                <a:lnTo>
                  <a:pt x="888" y="4214"/>
                </a:lnTo>
                <a:lnTo>
                  <a:pt x="2273" y="3828"/>
                </a:lnTo>
                <a:lnTo>
                  <a:pt x="3513" y="8323"/>
                </a:lnTo>
                <a:lnTo>
                  <a:pt x="6269" y="7246"/>
                </a:lnTo>
                <a:lnTo>
                  <a:pt x="5767" y="2381"/>
                </a:lnTo>
                <a:lnTo>
                  <a:pt x="4250" y="2905"/>
                </a:lnTo>
                <a:lnTo>
                  <a:pt x="28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21043" y="1864250"/>
            <a:ext cx="3423308" cy="2551882"/>
          </a:xfrm>
          <a:custGeom>
            <a:avLst/>
            <a:gdLst/>
            <a:ahLst/>
            <a:cxnLst/>
            <a:rect l="l" t="t" r="r" b="b"/>
            <a:pathLst>
              <a:path w="27799" h="20723" extrusionOk="0">
                <a:moveTo>
                  <a:pt x="27799" y="0"/>
                </a:moveTo>
                <a:lnTo>
                  <a:pt x="25025" y="1003"/>
                </a:lnTo>
                <a:lnTo>
                  <a:pt x="22518" y="1908"/>
                </a:lnTo>
                <a:lnTo>
                  <a:pt x="22831" y="4957"/>
                </a:lnTo>
                <a:lnTo>
                  <a:pt x="23333" y="9822"/>
                </a:lnTo>
                <a:lnTo>
                  <a:pt x="20577" y="10901"/>
                </a:lnTo>
                <a:lnTo>
                  <a:pt x="19337" y="6405"/>
                </a:lnTo>
                <a:lnTo>
                  <a:pt x="17952" y="6790"/>
                </a:lnTo>
                <a:lnTo>
                  <a:pt x="17938" y="6794"/>
                </a:lnTo>
                <a:lnTo>
                  <a:pt x="14371" y="7789"/>
                </a:lnTo>
                <a:lnTo>
                  <a:pt x="15771" y="14246"/>
                </a:lnTo>
                <a:lnTo>
                  <a:pt x="8865" y="16208"/>
                </a:lnTo>
                <a:lnTo>
                  <a:pt x="8538" y="13300"/>
                </a:lnTo>
                <a:lnTo>
                  <a:pt x="4151" y="13103"/>
                </a:lnTo>
                <a:lnTo>
                  <a:pt x="3714" y="11534"/>
                </a:lnTo>
                <a:lnTo>
                  <a:pt x="3174" y="9596"/>
                </a:lnTo>
                <a:lnTo>
                  <a:pt x="0" y="9596"/>
                </a:lnTo>
                <a:lnTo>
                  <a:pt x="1245" y="20722"/>
                </a:lnTo>
                <a:lnTo>
                  <a:pt x="27799" y="19211"/>
                </a:lnTo>
                <a:lnTo>
                  <a:pt x="2779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00325" y="2172969"/>
            <a:ext cx="3538980" cy="2491154"/>
          </a:xfrm>
          <a:custGeom>
            <a:avLst/>
            <a:gdLst/>
            <a:ahLst/>
            <a:cxnLst/>
            <a:rect l="l" t="t" r="r" b="b"/>
            <a:pathLst>
              <a:path w="23605" h="16616" extrusionOk="0">
                <a:moveTo>
                  <a:pt x="9173" y="1"/>
                </a:moveTo>
                <a:lnTo>
                  <a:pt x="6597" y="7214"/>
                </a:lnTo>
                <a:lnTo>
                  <a:pt x="0" y="6024"/>
                </a:lnTo>
                <a:lnTo>
                  <a:pt x="0" y="16616"/>
                </a:lnTo>
                <a:lnTo>
                  <a:pt x="23342" y="15288"/>
                </a:lnTo>
                <a:lnTo>
                  <a:pt x="23605" y="13829"/>
                </a:lnTo>
                <a:lnTo>
                  <a:pt x="23605" y="13829"/>
                </a:lnTo>
                <a:lnTo>
                  <a:pt x="21446" y="13971"/>
                </a:lnTo>
                <a:lnTo>
                  <a:pt x="21172" y="8967"/>
                </a:lnTo>
                <a:lnTo>
                  <a:pt x="19100" y="8358"/>
                </a:lnTo>
                <a:lnTo>
                  <a:pt x="18235" y="12431"/>
                </a:lnTo>
                <a:lnTo>
                  <a:pt x="15721" y="11908"/>
                </a:lnTo>
                <a:lnTo>
                  <a:pt x="16356" y="2790"/>
                </a:lnTo>
                <a:lnTo>
                  <a:pt x="917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4928" y="744950"/>
            <a:ext cx="2954129" cy="382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88" y="4057057"/>
            <a:ext cx="9180576" cy="11944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563400" y="814050"/>
            <a:ext cx="6011400" cy="17361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100"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2"/>
          </p:nvPr>
        </p:nvSpPr>
        <p:spPr>
          <a:xfrm>
            <a:off x="1933525" y="2606925"/>
            <a:ext cx="5271000" cy="351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062600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"/>
          </p:nvPr>
        </p:nvSpPr>
        <p:spPr>
          <a:xfrm>
            <a:off x="2196213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3"/>
          </p:nvPr>
        </p:nvSpPr>
        <p:spPr>
          <a:xfrm>
            <a:off x="2196213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4" hasCustomPrompt="1"/>
          </p:nvPr>
        </p:nvSpPr>
        <p:spPr>
          <a:xfrm flipH="1">
            <a:off x="4743375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subTitle" idx="5"/>
          </p:nvPr>
        </p:nvSpPr>
        <p:spPr>
          <a:xfrm>
            <a:off x="5876988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6"/>
          </p:nvPr>
        </p:nvSpPr>
        <p:spPr>
          <a:xfrm>
            <a:off x="5876988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743375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8"/>
          </p:nvPr>
        </p:nvSpPr>
        <p:spPr>
          <a:xfrm>
            <a:off x="5876988" y="3456800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9"/>
          </p:nvPr>
        </p:nvSpPr>
        <p:spPr>
          <a:xfrm>
            <a:off x="5876988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3"/>
          <p:cNvSpPr/>
          <p:nvPr/>
        </p:nvSpPr>
        <p:spPr>
          <a:xfrm>
            <a:off x="-128850" y="2880000"/>
            <a:ext cx="2173775" cy="2162300"/>
          </a:xfrm>
          <a:custGeom>
            <a:avLst/>
            <a:gdLst/>
            <a:ahLst/>
            <a:cxnLst/>
            <a:rect l="l" t="t" r="r" b="b"/>
            <a:pathLst>
              <a:path w="86951" h="86492" extrusionOk="0">
                <a:moveTo>
                  <a:pt x="86951" y="83286"/>
                </a:moveTo>
                <a:lnTo>
                  <a:pt x="83170" y="40688"/>
                </a:lnTo>
                <a:lnTo>
                  <a:pt x="63246" y="36957"/>
                </a:lnTo>
                <a:lnTo>
                  <a:pt x="61341" y="0"/>
                </a:lnTo>
                <a:lnTo>
                  <a:pt x="20583" y="839"/>
                </a:lnTo>
                <a:lnTo>
                  <a:pt x="15962" y="43895"/>
                </a:lnTo>
                <a:lnTo>
                  <a:pt x="0" y="48933"/>
                </a:lnTo>
                <a:lnTo>
                  <a:pt x="3780" y="864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0" name="Google Shape;110;p13"/>
          <p:cNvSpPr/>
          <p:nvPr/>
        </p:nvSpPr>
        <p:spPr>
          <a:xfrm>
            <a:off x="-68750" y="4514702"/>
            <a:ext cx="887471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13"/>
          <p:cNvGrpSpPr/>
          <p:nvPr/>
        </p:nvGrpSpPr>
        <p:grpSpPr>
          <a:xfrm>
            <a:off x="5510972" y="4809627"/>
            <a:ext cx="585023" cy="232675"/>
            <a:chOff x="2558525" y="3257400"/>
            <a:chExt cx="143125" cy="56925"/>
          </a:xfrm>
        </p:grpSpPr>
        <p:sp>
          <p:nvSpPr>
            <p:cNvPr id="113" name="Google Shape;113;p13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16" name="Google Shape;11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80175" y="2016787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3"/>
          <p:cNvGrpSpPr/>
          <p:nvPr/>
        </p:nvGrpSpPr>
        <p:grpSpPr>
          <a:xfrm>
            <a:off x="-321875" y="-138300"/>
            <a:ext cx="634499" cy="5634188"/>
            <a:chOff x="-321875" y="-138300"/>
            <a:chExt cx="634499" cy="5634188"/>
          </a:xfrm>
        </p:grpSpPr>
        <p:sp>
          <p:nvSpPr>
            <p:cNvPr id="118" name="Google Shape;118;p13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13"/>
          <p:cNvSpPr/>
          <p:nvPr/>
        </p:nvSpPr>
        <p:spPr>
          <a:xfrm>
            <a:off x="341713" y="8109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>
            <a:off x="8342106" y="121569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1062600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4"/>
          </p:nvPr>
        </p:nvSpPr>
        <p:spPr>
          <a:xfrm>
            <a:off x="2196213" y="3456800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5"/>
          </p:nvPr>
        </p:nvSpPr>
        <p:spPr>
          <a:xfrm>
            <a:off x="2196213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3675" y="1567025"/>
            <a:ext cx="2477425" cy="320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/>
          <p:nvPr/>
        </p:nvSpPr>
        <p:spPr>
          <a:xfrm>
            <a:off x="8516881" y="1478721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4"/>
          <p:cNvSpPr/>
          <p:nvPr/>
        </p:nvSpPr>
        <p:spPr>
          <a:xfrm>
            <a:off x="964138" y="2690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4"/>
          <p:cNvSpPr txBox="1">
            <a:spLocks noGrp="1"/>
          </p:cNvSpPr>
          <p:nvPr>
            <p:ph type="title"/>
          </p:nvPr>
        </p:nvSpPr>
        <p:spPr>
          <a:xfrm>
            <a:off x="2310625" y="2556288"/>
            <a:ext cx="4522800" cy="4386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2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subTitle" idx="1"/>
          </p:nvPr>
        </p:nvSpPr>
        <p:spPr>
          <a:xfrm>
            <a:off x="2006425" y="1121438"/>
            <a:ext cx="5131200" cy="119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288" y="4240156"/>
            <a:ext cx="9180576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5"/>
          <p:cNvSpPr/>
          <p:nvPr/>
        </p:nvSpPr>
        <p:spPr>
          <a:xfrm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34" name="Google Shape;134;p1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5" name="Google Shape;135;p15"/>
          <p:cNvGrpSpPr/>
          <p:nvPr/>
        </p:nvGrpSpPr>
        <p:grpSpPr>
          <a:xfrm>
            <a:off x="-131375" y="3"/>
            <a:ext cx="634499" cy="2200714"/>
            <a:chOff x="-321875" y="-138300"/>
            <a:chExt cx="634499" cy="5634188"/>
          </a:xfrm>
        </p:grpSpPr>
        <p:sp>
          <p:nvSpPr>
            <p:cNvPr id="136" name="Google Shape;136;p15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Google Shape;138;p15"/>
          <p:cNvSpPr/>
          <p:nvPr/>
        </p:nvSpPr>
        <p:spPr>
          <a:xfrm rot="10800000">
            <a:off x="-193413" y="852225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 rot="-271136" flipH="1">
            <a:off x="-390139" y="1625465"/>
            <a:ext cx="9786747" cy="4215765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/>
          <p:nvPr/>
        </p:nvSpPr>
        <p:spPr>
          <a:xfrm>
            <a:off x="-68750" y="4514700"/>
            <a:ext cx="9365152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16"/>
          <p:cNvGrpSpPr/>
          <p:nvPr/>
        </p:nvGrpSpPr>
        <p:grpSpPr>
          <a:xfrm>
            <a:off x="8052497" y="4346812"/>
            <a:ext cx="542103" cy="658985"/>
            <a:chOff x="1897450" y="3154525"/>
            <a:chExt cx="186450" cy="226650"/>
          </a:xfrm>
        </p:grpSpPr>
        <p:sp>
          <p:nvSpPr>
            <p:cNvPr id="143" name="Google Shape;143;p16"/>
            <p:cNvSpPr/>
            <p:nvPr/>
          </p:nvSpPr>
          <p:spPr>
            <a:xfrm>
              <a:off x="1918525" y="3345125"/>
              <a:ext cx="165375" cy="36050"/>
            </a:xfrm>
            <a:custGeom>
              <a:avLst/>
              <a:gdLst/>
              <a:ahLst/>
              <a:cxnLst/>
              <a:rect l="l" t="t" r="r" b="b"/>
              <a:pathLst>
                <a:path w="6615" h="1442" extrusionOk="0">
                  <a:moveTo>
                    <a:pt x="4422" y="1"/>
                  </a:moveTo>
                  <a:lnTo>
                    <a:pt x="4237" y="717"/>
                  </a:lnTo>
                  <a:lnTo>
                    <a:pt x="221" y="667"/>
                  </a:lnTo>
                  <a:lnTo>
                    <a:pt x="180" y="459"/>
                  </a:lnTo>
                  <a:cubicBezTo>
                    <a:pt x="63" y="535"/>
                    <a:pt x="1" y="616"/>
                    <a:pt x="1" y="699"/>
                  </a:cubicBezTo>
                  <a:cubicBezTo>
                    <a:pt x="1" y="1109"/>
                    <a:pt x="1481" y="1442"/>
                    <a:pt x="3307" y="1442"/>
                  </a:cubicBezTo>
                  <a:cubicBezTo>
                    <a:pt x="5135" y="1442"/>
                    <a:pt x="6614" y="1109"/>
                    <a:pt x="6614" y="699"/>
                  </a:cubicBezTo>
                  <a:cubicBezTo>
                    <a:pt x="6614" y="378"/>
                    <a:pt x="5700" y="103"/>
                    <a:pt x="44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1897800" y="3220225"/>
              <a:ext cx="164100" cy="144000"/>
            </a:xfrm>
            <a:custGeom>
              <a:avLst/>
              <a:gdLst/>
              <a:ahLst/>
              <a:cxnLst/>
              <a:rect l="l" t="t" r="r" b="b"/>
              <a:pathLst>
                <a:path w="6564" h="5760" extrusionOk="0">
                  <a:moveTo>
                    <a:pt x="6529" y="1"/>
                  </a:moveTo>
                  <a:cubicBezTo>
                    <a:pt x="6517" y="1"/>
                    <a:pt x="6506" y="7"/>
                    <a:pt x="6502" y="21"/>
                  </a:cubicBezTo>
                  <a:lnTo>
                    <a:pt x="5041" y="5691"/>
                  </a:lnTo>
                  <a:cubicBezTo>
                    <a:pt x="4996" y="5698"/>
                    <a:pt x="4844" y="5701"/>
                    <a:pt x="4618" y="5701"/>
                  </a:cubicBezTo>
                  <a:cubicBezTo>
                    <a:pt x="3853" y="5701"/>
                    <a:pt x="2244" y="5666"/>
                    <a:pt x="1074" y="5635"/>
                  </a:cubicBezTo>
                  <a:lnTo>
                    <a:pt x="61" y="507"/>
                  </a:lnTo>
                  <a:cubicBezTo>
                    <a:pt x="58" y="492"/>
                    <a:pt x="46" y="484"/>
                    <a:pt x="34" y="484"/>
                  </a:cubicBezTo>
                  <a:cubicBezTo>
                    <a:pt x="17" y="484"/>
                    <a:pt x="1" y="497"/>
                    <a:pt x="5" y="518"/>
                  </a:cubicBezTo>
                  <a:lnTo>
                    <a:pt x="1022" y="5667"/>
                  </a:lnTo>
                  <a:cubicBezTo>
                    <a:pt x="1024" y="5681"/>
                    <a:pt x="1035" y="5691"/>
                    <a:pt x="1049" y="5691"/>
                  </a:cubicBezTo>
                  <a:cubicBezTo>
                    <a:pt x="1060" y="5691"/>
                    <a:pt x="2061" y="5719"/>
                    <a:pt x="3052" y="5737"/>
                  </a:cubicBezTo>
                  <a:cubicBezTo>
                    <a:pt x="3805" y="5753"/>
                    <a:pt x="4279" y="5759"/>
                    <a:pt x="4578" y="5759"/>
                  </a:cubicBezTo>
                  <a:cubicBezTo>
                    <a:pt x="5083" y="5759"/>
                    <a:pt x="5088" y="5740"/>
                    <a:pt x="5092" y="5720"/>
                  </a:cubicBezTo>
                  <a:lnTo>
                    <a:pt x="6558" y="37"/>
                  </a:lnTo>
                  <a:cubicBezTo>
                    <a:pt x="6564" y="15"/>
                    <a:pt x="6546" y="1"/>
                    <a:pt x="65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1897450" y="3217175"/>
              <a:ext cx="165450" cy="19300"/>
            </a:xfrm>
            <a:custGeom>
              <a:avLst/>
              <a:gdLst/>
              <a:ahLst/>
              <a:cxnLst/>
              <a:rect l="l" t="t" r="r" b="b"/>
              <a:pathLst>
                <a:path w="6618" h="772" extrusionOk="0">
                  <a:moveTo>
                    <a:pt x="4950" y="1"/>
                  </a:moveTo>
                  <a:cubicBezTo>
                    <a:pt x="4303" y="1"/>
                    <a:pt x="3558" y="27"/>
                    <a:pt x="2895" y="83"/>
                  </a:cubicBezTo>
                  <a:cubicBezTo>
                    <a:pt x="1290" y="220"/>
                    <a:pt x="1" y="465"/>
                    <a:pt x="15" y="629"/>
                  </a:cubicBezTo>
                  <a:cubicBezTo>
                    <a:pt x="23" y="723"/>
                    <a:pt x="441" y="771"/>
                    <a:pt x="1092" y="771"/>
                  </a:cubicBezTo>
                  <a:cubicBezTo>
                    <a:pt x="1598" y="771"/>
                    <a:pt x="2244" y="742"/>
                    <a:pt x="2946" y="682"/>
                  </a:cubicBezTo>
                  <a:cubicBezTo>
                    <a:pt x="4552" y="547"/>
                    <a:pt x="6617" y="317"/>
                    <a:pt x="6605" y="153"/>
                  </a:cubicBezTo>
                  <a:cubicBezTo>
                    <a:pt x="6597" y="54"/>
                    <a:pt x="5872" y="1"/>
                    <a:pt x="49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1914625" y="3154525"/>
              <a:ext cx="134175" cy="77700"/>
            </a:xfrm>
            <a:custGeom>
              <a:avLst/>
              <a:gdLst/>
              <a:ahLst/>
              <a:cxnLst/>
              <a:rect l="l" t="t" r="r" b="b"/>
              <a:pathLst>
                <a:path w="5367" h="3108" extrusionOk="0">
                  <a:moveTo>
                    <a:pt x="2716" y="0"/>
                  </a:moveTo>
                  <a:cubicBezTo>
                    <a:pt x="2486" y="0"/>
                    <a:pt x="2250" y="31"/>
                    <a:pt x="2014" y="95"/>
                  </a:cubicBezTo>
                  <a:lnTo>
                    <a:pt x="2008" y="97"/>
                  </a:lnTo>
                  <a:cubicBezTo>
                    <a:pt x="932" y="390"/>
                    <a:pt x="154" y="1323"/>
                    <a:pt x="56" y="2434"/>
                  </a:cubicBezTo>
                  <a:lnTo>
                    <a:pt x="2" y="3076"/>
                  </a:lnTo>
                  <a:cubicBezTo>
                    <a:pt x="0" y="3092"/>
                    <a:pt x="13" y="3106"/>
                    <a:pt x="28" y="3108"/>
                  </a:cubicBezTo>
                  <a:lnTo>
                    <a:pt x="30" y="3108"/>
                  </a:lnTo>
                  <a:cubicBezTo>
                    <a:pt x="45" y="3108"/>
                    <a:pt x="56" y="3097"/>
                    <a:pt x="58" y="3083"/>
                  </a:cubicBezTo>
                  <a:lnTo>
                    <a:pt x="113" y="2440"/>
                  </a:lnTo>
                  <a:cubicBezTo>
                    <a:pt x="208" y="1351"/>
                    <a:pt x="969" y="438"/>
                    <a:pt x="2022" y="151"/>
                  </a:cubicBezTo>
                  <a:lnTo>
                    <a:pt x="2028" y="149"/>
                  </a:lnTo>
                  <a:cubicBezTo>
                    <a:pt x="2259" y="87"/>
                    <a:pt x="2489" y="57"/>
                    <a:pt x="2714" y="57"/>
                  </a:cubicBezTo>
                  <a:cubicBezTo>
                    <a:pt x="4103" y="57"/>
                    <a:pt x="5308" y="1185"/>
                    <a:pt x="5308" y="2659"/>
                  </a:cubicBezTo>
                  <a:cubicBezTo>
                    <a:pt x="5306" y="2679"/>
                    <a:pt x="5321" y="2689"/>
                    <a:pt x="5336" y="2689"/>
                  </a:cubicBezTo>
                  <a:cubicBezTo>
                    <a:pt x="5352" y="2689"/>
                    <a:pt x="5367" y="2679"/>
                    <a:pt x="5365" y="2659"/>
                  </a:cubicBezTo>
                  <a:cubicBezTo>
                    <a:pt x="5365" y="1152"/>
                    <a:pt x="4135" y="0"/>
                    <a:pt x="27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16"/>
          <p:cNvGrpSpPr/>
          <p:nvPr/>
        </p:nvGrpSpPr>
        <p:grpSpPr>
          <a:xfrm>
            <a:off x="7273422" y="4844552"/>
            <a:ext cx="585023" cy="232675"/>
            <a:chOff x="2558525" y="3257400"/>
            <a:chExt cx="143125" cy="56925"/>
          </a:xfrm>
        </p:grpSpPr>
        <p:sp>
          <p:nvSpPr>
            <p:cNvPr id="148" name="Google Shape;148;p16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6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16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473225" y="-117738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6"/>
          <p:cNvSpPr/>
          <p:nvPr/>
        </p:nvSpPr>
        <p:spPr>
          <a:xfrm>
            <a:off x="7560047" y="147726"/>
            <a:ext cx="1226098" cy="442860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16"/>
          <p:cNvGrpSpPr/>
          <p:nvPr/>
        </p:nvGrpSpPr>
        <p:grpSpPr>
          <a:xfrm rot="-5400000" flipH="1">
            <a:off x="4196628" y="-1161677"/>
            <a:ext cx="613180" cy="10289153"/>
            <a:chOff x="-321875" y="-138300"/>
            <a:chExt cx="634499" cy="5634188"/>
          </a:xfrm>
        </p:grpSpPr>
        <p:sp>
          <p:nvSpPr>
            <p:cNvPr id="155" name="Google Shape;155;p16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6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157;p16"/>
          <p:cNvSpPr txBox="1">
            <a:spLocks noGrp="1"/>
          </p:cNvSpPr>
          <p:nvPr>
            <p:ph type="title" hasCustomPrompt="1"/>
          </p:nvPr>
        </p:nvSpPr>
        <p:spPr>
          <a:xfrm>
            <a:off x="2152738" y="1601215"/>
            <a:ext cx="1512600" cy="9273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58" name="Google Shape;158;p16"/>
          <p:cNvSpPr txBox="1">
            <a:spLocks noGrp="1"/>
          </p:cNvSpPr>
          <p:nvPr>
            <p:ph type="title" idx="2"/>
          </p:nvPr>
        </p:nvSpPr>
        <p:spPr>
          <a:xfrm flipH="1">
            <a:off x="4109313" y="1440963"/>
            <a:ext cx="3105300" cy="56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 flipH="1">
            <a:off x="4109313" y="2066635"/>
            <a:ext cx="2541300" cy="52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"/>
          <p:cNvSpPr/>
          <p:nvPr/>
        </p:nvSpPr>
        <p:spPr>
          <a:xfrm rot="271198">
            <a:off x="-51844" y="2124070"/>
            <a:ext cx="9247693" cy="363070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35345" y="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/>
          <p:nvPr/>
        </p:nvSpPr>
        <p:spPr>
          <a:xfrm>
            <a:off x="-65706" y="4972055"/>
            <a:ext cx="8874716" cy="435006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title" hasCustomPrompt="1"/>
          </p:nvPr>
        </p:nvSpPr>
        <p:spPr>
          <a:xfrm>
            <a:off x="3040077" y="1471600"/>
            <a:ext cx="1512600" cy="8667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65" name="Google Shape;165;p17"/>
          <p:cNvSpPr txBox="1">
            <a:spLocks noGrp="1"/>
          </p:cNvSpPr>
          <p:nvPr>
            <p:ph type="title" idx="2"/>
          </p:nvPr>
        </p:nvSpPr>
        <p:spPr>
          <a:xfrm flipH="1">
            <a:off x="1968777" y="2532650"/>
            <a:ext cx="3655200" cy="67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1"/>
          </p:nvPr>
        </p:nvSpPr>
        <p:spPr>
          <a:xfrm flipH="1">
            <a:off x="2525727" y="3211123"/>
            <a:ext cx="2541300" cy="52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1">
  <p:cSld name="Title and  two columns 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/>
          <p:nvPr/>
        </p:nvSpPr>
        <p:spPr>
          <a:xfrm>
            <a:off x="1" y="3045850"/>
            <a:ext cx="3046697" cy="1917486"/>
          </a:xfrm>
          <a:custGeom>
            <a:avLst/>
            <a:gdLst/>
            <a:ahLst/>
            <a:cxnLst/>
            <a:rect l="l" t="t" r="r" b="b"/>
            <a:pathLst>
              <a:path w="23605" h="16616" extrusionOk="0">
                <a:moveTo>
                  <a:pt x="9173" y="1"/>
                </a:moveTo>
                <a:lnTo>
                  <a:pt x="6597" y="7214"/>
                </a:lnTo>
                <a:lnTo>
                  <a:pt x="0" y="6024"/>
                </a:lnTo>
                <a:lnTo>
                  <a:pt x="0" y="16616"/>
                </a:lnTo>
                <a:lnTo>
                  <a:pt x="23342" y="15288"/>
                </a:lnTo>
                <a:lnTo>
                  <a:pt x="23605" y="13829"/>
                </a:lnTo>
                <a:lnTo>
                  <a:pt x="23605" y="13829"/>
                </a:lnTo>
                <a:lnTo>
                  <a:pt x="21446" y="13971"/>
                </a:lnTo>
                <a:lnTo>
                  <a:pt x="21172" y="8967"/>
                </a:lnTo>
                <a:lnTo>
                  <a:pt x="19100" y="8358"/>
                </a:lnTo>
                <a:lnTo>
                  <a:pt x="18235" y="12431"/>
                </a:lnTo>
                <a:lnTo>
                  <a:pt x="15721" y="11908"/>
                </a:lnTo>
                <a:lnTo>
                  <a:pt x="16356" y="2790"/>
                </a:lnTo>
                <a:lnTo>
                  <a:pt x="917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title"/>
          </p:nvPr>
        </p:nvSpPr>
        <p:spPr>
          <a:xfrm>
            <a:off x="74855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subTitle" idx="1"/>
          </p:nvPr>
        </p:nvSpPr>
        <p:spPr>
          <a:xfrm>
            <a:off x="6819975" y="2361412"/>
            <a:ext cx="1399500" cy="75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2"/>
          </p:nvPr>
        </p:nvSpPr>
        <p:spPr>
          <a:xfrm>
            <a:off x="6819975" y="1655188"/>
            <a:ext cx="1399500" cy="6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3"/>
          </p:nvPr>
        </p:nvSpPr>
        <p:spPr>
          <a:xfrm>
            <a:off x="924525" y="2351212"/>
            <a:ext cx="1399500" cy="76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18"/>
          <p:cNvSpPr txBox="1">
            <a:spLocks noGrp="1"/>
          </p:cNvSpPr>
          <p:nvPr>
            <p:ph type="subTitle" idx="4"/>
          </p:nvPr>
        </p:nvSpPr>
        <p:spPr>
          <a:xfrm>
            <a:off x="924525" y="1655188"/>
            <a:ext cx="1399500" cy="6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8"/>
          <p:cNvSpPr/>
          <p:nvPr/>
        </p:nvSpPr>
        <p:spPr>
          <a:xfrm rot="351086">
            <a:off x="5623730" y="2999275"/>
            <a:ext cx="3632030" cy="1964205"/>
          </a:xfrm>
          <a:custGeom>
            <a:avLst/>
            <a:gdLst/>
            <a:ahLst/>
            <a:cxnLst/>
            <a:rect l="l" t="t" r="r" b="b"/>
            <a:pathLst>
              <a:path w="27799" h="20723" extrusionOk="0">
                <a:moveTo>
                  <a:pt x="27799" y="0"/>
                </a:moveTo>
                <a:lnTo>
                  <a:pt x="25025" y="1003"/>
                </a:lnTo>
                <a:lnTo>
                  <a:pt x="22518" y="1908"/>
                </a:lnTo>
                <a:lnTo>
                  <a:pt x="22831" y="4957"/>
                </a:lnTo>
                <a:lnTo>
                  <a:pt x="23333" y="9822"/>
                </a:lnTo>
                <a:lnTo>
                  <a:pt x="20577" y="10901"/>
                </a:lnTo>
                <a:lnTo>
                  <a:pt x="19337" y="6405"/>
                </a:lnTo>
                <a:lnTo>
                  <a:pt x="17952" y="6790"/>
                </a:lnTo>
                <a:lnTo>
                  <a:pt x="17938" y="6794"/>
                </a:lnTo>
                <a:lnTo>
                  <a:pt x="14371" y="7789"/>
                </a:lnTo>
                <a:lnTo>
                  <a:pt x="15771" y="14246"/>
                </a:lnTo>
                <a:lnTo>
                  <a:pt x="8865" y="16208"/>
                </a:lnTo>
                <a:lnTo>
                  <a:pt x="8538" y="13300"/>
                </a:lnTo>
                <a:lnTo>
                  <a:pt x="4151" y="13103"/>
                </a:lnTo>
                <a:lnTo>
                  <a:pt x="3714" y="11534"/>
                </a:lnTo>
                <a:lnTo>
                  <a:pt x="3174" y="9596"/>
                </a:lnTo>
                <a:lnTo>
                  <a:pt x="0" y="9596"/>
                </a:lnTo>
                <a:lnTo>
                  <a:pt x="1245" y="20722"/>
                </a:lnTo>
                <a:lnTo>
                  <a:pt x="27799" y="19211"/>
                </a:lnTo>
                <a:lnTo>
                  <a:pt x="2779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2">
  <p:cSld name="Title and  two columns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77" name="Google Shape;177;p19"/>
          <p:cNvSpPr txBox="1">
            <a:spLocks noGrp="1"/>
          </p:cNvSpPr>
          <p:nvPr>
            <p:ph type="body" idx="1"/>
          </p:nvPr>
        </p:nvSpPr>
        <p:spPr>
          <a:xfrm>
            <a:off x="748475" y="1340575"/>
            <a:ext cx="3502800" cy="311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Catamaran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748475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9"/>
          <p:cNvSpPr txBox="1">
            <a:spLocks noGrp="1"/>
          </p:cNvSpPr>
          <p:nvPr>
            <p:ph type="body" idx="2"/>
          </p:nvPr>
        </p:nvSpPr>
        <p:spPr>
          <a:xfrm>
            <a:off x="4572000" y="1340575"/>
            <a:ext cx="3502800" cy="311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Catamaran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15" name="Google Shape;215;p2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22"/>
          <p:cNvSpPr txBox="1">
            <a:spLocks noGrp="1"/>
          </p:cNvSpPr>
          <p:nvPr>
            <p:ph type="subTitle" idx="1"/>
          </p:nvPr>
        </p:nvSpPr>
        <p:spPr>
          <a:xfrm>
            <a:off x="748500" y="19481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22"/>
          <p:cNvSpPr txBox="1">
            <a:spLocks noGrp="1"/>
          </p:cNvSpPr>
          <p:nvPr>
            <p:ph type="subTitle" idx="2"/>
          </p:nvPr>
        </p:nvSpPr>
        <p:spPr>
          <a:xfrm>
            <a:off x="748500" y="15781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2"/>
          <p:cNvSpPr txBox="1">
            <a:spLocks noGrp="1"/>
          </p:cNvSpPr>
          <p:nvPr>
            <p:ph type="subTitle" idx="3"/>
          </p:nvPr>
        </p:nvSpPr>
        <p:spPr>
          <a:xfrm>
            <a:off x="3456000" y="19481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22"/>
          <p:cNvSpPr txBox="1">
            <a:spLocks noGrp="1"/>
          </p:cNvSpPr>
          <p:nvPr>
            <p:ph type="subTitle" idx="4"/>
          </p:nvPr>
        </p:nvSpPr>
        <p:spPr>
          <a:xfrm>
            <a:off x="3456000" y="15781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rgbClr val="3E5E8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22"/>
          <p:cNvSpPr txBox="1">
            <a:spLocks noGrp="1"/>
          </p:cNvSpPr>
          <p:nvPr>
            <p:ph type="subTitle" idx="5"/>
          </p:nvPr>
        </p:nvSpPr>
        <p:spPr>
          <a:xfrm>
            <a:off x="6163500" y="19481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22"/>
          <p:cNvSpPr txBox="1">
            <a:spLocks noGrp="1"/>
          </p:cNvSpPr>
          <p:nvPr>
            <p:ph type="subTitle" idx="6"/>
          </p:nvPr>
        </p:nvSpPr>
        <p:spPr>
          <a:xfrm>
            <a:off x="6163500" y="15781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2"/>
          <p:cNvSpPr txBox="1">
            <a:spLocks noGrp="1"/>
          </p:cNvSpPr>
          <p:nvPr>
            <p:ph type="subTitle" idx="7"/>
          </p:nvPr>
        </p:nvSpPr>
        <p:spPr>
          <a:xfrm>
            <a:off x="748513" y="34200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22"/>
          <p:cNvSpPr txBox="1">
            <a:spLocks noGrp="1"/>
          </p:cNvSpPr>
          <p:nvPr>
            <p:ph type="subTitle" idx="8"/>
          </p:nvPr>
        </p:nvSpPr>
        <p:spPr>
          <a:xfrm>
            <a:off x="748513" y="30500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22"/>
          <p:cNvSpPr txBox="1">
            <a:spLocks noGrp="1"/>
          </p:cNvSpPr>
          <p:nvPr>
            <p:ph type="subTitle" idx="9"/>
          </p:nvPr>
        </p:nvSpPr>
        <p:spPr>
          <a:xfrm>
            <a:off x="3456013" y="3420075"/>
            <a:ext cx="2232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subTitle" idx="13"/>
          </p:nvPr>
        </p:nvSpPr>
        <p:spPr>
          <a:xfrm>
            <a:off x="3456013" y="30500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26" name="Google Shape;226;p22"/>
          <p:cNvGrpSpPr/>
          <p:nvPr/>
        </p:nvGrpSpPr>
        <p:grpSpPr>
          <a:xfrm rot="10800000" flipH="1">
            <a:off x="-950550" y="-245350"/>
            <a:ext cx="1266169" cy="5634188"/>
            <a:chOff x="1839125" y="-138300"/>
            <a:chExt cx="1266169" cy="5634188"/>
          </a:xfrm>
        </p:grpSpPr>
        <p:sp>
          <p:nvSpPr>
            <p:cNvPr id="227" name="Google Shape;227;p22"/>
            <p:cNvSpPr/>
            <p:nvPr/>
          </p:nvSpPr>
          <p:spPr>
            <a:xfrm>
              <a:off x="1839125" y="-138300"/>
              <a:ext cx="1110025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2"/>
            <p:cNvSpPr/>
            <p:nvPr/>
          </p:nvSpPr>
          <p:spPr>
            <a:xfrm>
              <a:off x="2860070" y="-138300"/>
              <a:ext cx="245223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22"/>
          <p:cNvSpPr/>
          <p:nvPr/>
        </p:nvSpPr>
        <p:spPr>
          <a:xfrm rot="10800000">
            <a:off x="-1487628" y="-150799"/>
            <a:ext cx="8874716" cy="435006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5999" flipH="1">
            <a:off x="1" y="4513155"/>
            <a:ext cx="9180575" cy="115214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subTitle" idx="1"/>
          </p:nvPr>
        </p:nvSpPr>
        <p:spPr>
          <a:xfrm>
            <a:off x="92665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subTitle" idx="2"/>
          </p:nvPr>
        </p:nvSpPr>
        <p:spPr>
          <a:xfrm>
            <a:off x="92665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23"/>
          <p:cNvSpPr txBox="1">
            <a:spLocks noGrp="1"/>
          </p:cNvSpPr>
          <p:nvPr>
            <p:ph type="subTitle" idx="3"/>
          </p:nvPr>
        </p:nvSpPr>
        <p:spPr>
          <a:xfrm>
            <a:off x="345600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subTitle" idx="4"/>
          </p:nvPr>
        </p:nvSpPr>
        <p:spPr>
          <a:xfrm>
            <a:off x="345600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23"/>
          <p:cNvSpPr txBox="1">
            <a:spLocks noGrp="1"/>
          </p:cNvSpPr>
          <p:nvPr>
            <p:ph type="subTitle" idx="5"/>
          </p:nvPr>
        </p:nvSpPr>
        <p:spPr>
          <a:xfrm>
            <a:off x="5985350" y="2014338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subTitle" idx="6"/>
          </p:nvPr>
        </p:nvSpPr>
        <p:spPr>
          <a:xfrm>
            <a:off x="5985350" y="164430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7"/>
          </p:nvPr>
        </p:nvSpPr>
        <p:spPr>
          <a:xfrm>
            <a:off x="92665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subTitle" idx="8"/>
          </p:nvPr>
        </p:nvSpPr>
        <p:spPr>
          <a:xfrm>
            <a:off x="92665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9"/>
          </p:nvPr>
        </p:nvSpPr>
        <p:spPr>
          <a:xfrm>
            <a:off x="345600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3"/>
          <p:cNvSpPr txBox="1">
            <a:spLocks noGrp="1"/>
          </p:cNvSpPr>
          <p:nvPr>
            <p:ph type="subTitle" idx="13"/>
          </p:nvPr>
        </p:nvSpPr>
        <p:spPr>
          <a:xfrm>
            <a:off x="345600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3"/>
          <p:cNvSpPr txBox="1">
            <a:spLocks noGrp="1"/>
          </p:cNvSpPr>
          <p:nvPr>
            <p:ph type="subTitle" idx="14"/>
          </p:nvPr>
        </p:nvSpPr>
        <p:spPr>
          <a:xfrm>
            <a:off x="5985350" y="3518675"/>
            <a:ext cx="2232000" cy="51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23"/>
          <p:cNvSpPr txBox="1">
            <a:spLocks noGrp="1"/>
          </p:cNvSpPr>
          <p:nvPr>
            <p:ph type="subTitle" idx="15"/>
          </p:nvPr>
        </p:nvSpPr>
        <p:spPr>
          <a:xfrm>
            <a:off x="5985350" y="3148638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7863488" y="1686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/>
          <p:nvPr/>
        </p:nvSpPr>
        <p:spPr>
          <a:xfrm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48500" y="1340575"/>
            <a:ext cx="3749100" cy="3113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Catamaran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FFFDF7"/>
              </a:buClr>
              <a:buSzPts val="16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4"/>
          <p:cNvSpPr/>
          <p:nvPr/>
        </p:nvSpPr>
        <p:spPr>
          <a:xfrm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48" name="Google Shape;248;p24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4"/>
          <p:cNvSpPr txBox="1">
            <a:spLocks noGrp="1"/>
          </p:cNvSpPr>
          <p:nvPr>
            <p:ph type="subTitle" idx="1"/>
          </p:nvPr>
        </p:nvSpPr>
        <p:spPr>
          <a:xfrm>
            <a:off x="1026888" y="1707575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subTitle" idx="2"/>
          </p:nvPr>
        </p:nvSpPr>
        <p:spPr>
          <a:xfrm>
            <a:off x="1026888" y="1369175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subTitle" idx="3"/>
          </p:nvPr>
        </p:nvSpPr>
        <p:spPr>
          <a:xfrm>
            <a:off x="1026888" y="2788438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subTitle" idx="4"/>
          </p:nvPr>
        </p:nvSpPr>
        <p:spPr>
          <a:xfrm>
            <a:off x="1026888" y="2450038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subTitle" idx="5"/>
          </p:nvPr>
        </p:nvSpPr>
        <p:spPr>
          <a:xfrm>
            <a:off x="1026888" y="3869300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subTitle" idx="6"/>
          </p:nvPr>
        </p:nvSpPr>
        <p:spPr>
          <a:xfrm>
            <a:off x="1026888" y="3530900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subTitle" idx="7"/>
          </p:nvPr>
        </p:nvSpPr>
        <p:spPr>
          <a:xfrm>
            <a:off x="5182213" y="1707575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subTitle" idx="8"/>
          </p:nvPr>
        </p:nvSpPr>
        <p:spPr>
          <a:xfrm>
            <a:off x="5182213" y="1369175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9"/>
          </p:nvPr>
        </p:nvSpPr>
        <p:spPr>
          <a:xfrm>
            <a:off x="5182213" y="2788438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subTitle" idx="13"/>
          </p:nvPr>
        </p:nvSpPr>
        <p:spPr>
          <a:xfrm>
            <a:off x="5182213" y="2450038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subTitle" idx="14"/>
          </p:nvPr>
        </p:nvSpPr>
        <p:spPr>
          <a:xfrm>
            <a:off x="5182213" y="3869300"/>
            <a:ext cx="2934900" cy="5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subTitle" idx="15"/>
          </p:nvPr>
        </p:nvSpPr>
        <p:spPr>
          <a:xfrm>
            <a:off x="5182213" y="3530900"/>
            <a:ext cx="29349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61" name="Google Shape;261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68375" y="1845825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4"/>
          <p:cNvGrpSpPr/>
          <p:nvPr/>
        </p:nvGrpSpPr>
        <p:grpSpPr>
          <a:xfrm flipH="1">
            <a:off x="8634000" y="-121232"/>
            <a:ext cx="634499" cy="3788428"/>
            <a:chOff x="-321875" y="-138300"/>
            <a:chExt cx="634499" cy="5634188"/>
          </a:xfrm>
        </p:grpSpPr>
        <p:sp>
          <p:nvSpPr>
            <p:cNvPr id="263" name="Google Shape;263;p24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4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5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subTitle" idx="1"/>
          </p:nvPr>
        </p:nvSpPr>
        <p:spPr>
          <a:xfrm>
            <a:off x="748525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ubTitle" idx="2"/>
          </p:nvPr>
        </p:nvSpPr>
        <p:spPr>
          <a:xfrm>
            <a:off x="748525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25"/>
          <p:cNvSpPr txBox="1">
            <a:spLocks noGrp="1"/>
          </p:cNvSpPr>
          <p:nvPr>
            <p:ph type="subTitle" idx="3"/>
          </p:nvPr>
        </p:nvSpPr>
        <p:spPr>
          <a:xfrm>
            <a:off x="2708604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subTitle" idx="4"/>
          </p:nvPr>
        </p:nvSpPr>
        <p:spPr>
          <a:xfrm>
            <a:off x="2708604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subTitle" idx="5"/>
          </p:nvPr>
        </p:nvSpPr>
        <p:spPr>
          <a:xfrm>
            <a:off x="4668708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subTitle" idx="6"/>
          </p:nvPr>
        </p:nvSpPr>
        <p:spPr>
          <a:xfrm>
            <a:off x="4668708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25"/>
          <p:cNvSpPr txBox="1">
            <a:spLocks noGrp="1"/>
          </p:cNvSpPr>
          <p:nvPr>
            <p:ph type="subTitle" idx="7"/>
          </p:nvPr>
        </p:nvSpPr>
        <p:spPr>
          <a:xfrm>
            <a:off x="6628800" y="22405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25"/>
          <p:cNvSpPr txBox="1">
            <a:spLocks noGrp="1"/>
          </p:cNvSpPr>
          <p:nvPr>
            <p:ph type="subTitle" idx="8"/>
          </p:nvPr>
        </p:nvSpPr>
        <p:spPr>
          <a:xfrm>
            <a:off x="6628800" y="19220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25"/>
          <p:cNvSpPr txBox="1">
            <a:spLocks noGrp="1"/>
          </p:cNvSpPr>
          <p:nvPr>
            <p:ph type="subTitle" idx="9"/>
          </p:nvPr>
        </p:nvSpPr>
        <p:spPr>
          <a:xfrm>
            <a:off x="748525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25"/>
          <p:cNvSpPr txBox="1">
            <a:spLocks noGrp="1"/>
          </p:cNvSpPr>
          <p:nvPr>
            <p:ph type="subTitle" idx="13"/>
          </p:nvPr>
        </p:nvSpPr>
        <p:spPr>
          <a:xfrm>
            <a:off x="748525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8" name="Google Shape;278;p25"/>
          <p:cNvSpPr txBox="1">
            <a:spLocks noGrp="1"/>
          </p:cNvSpPr>
          <p:nvPr>
            <p:ph type="subTitle" idx="14"/>
          </p:nvPr>
        </p:nvSpPr>
        <p:spPr>
          <a:xfrm>
            <a:off x="2708604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5"/>
          <p:cNvSpPr txBox="1">
            <a:spLocks noGrp="1"/>
          </p:cNvSpPr>
          <p:nvPr>
            <p:ph type="subTitle" idx="15"/>
          </p:nvPr>
        </p:nvSpPr>
        <p:spPr>
          <a:xfrm>
            <a:off x="2708604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25"/>
          <p:cNvSpPr txBox="1">
            <a:spLocks noGrp="1"/>
          </p:cNvSpPr>
          <p:nvPr>
            <p:ph type="subTitle" idx="16"/>
          </p:nvPr>
        </p:nvSpPr>
        <p:spPr>
          <a:xfrm>
            <a:off x="4668708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5"/>
          <p:cNvSpPr txBox="1">
            <a:spLocks noGrp="1"/>
          </p:cNvSpPr>
          <p:nvPr>
            <p:ph type="subTitle" idx="17"/>
          </p:nvPr>
        </p:nvSpPr>
        <p:spPr>
          <a:xfrm>
            <a:off x="4668708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5"/>
          <p:cNvSpPr txBox="1">
            <a:spLocks noGrp="1"/>
          </p:cNvSpPr>
          <p:nvPr>
            <p:ph type="subTitle" idx="18"/>
          </p:nvPr>
        </p:nvSpPr>
        <p:spPr>
          <a:xfrm>
            <a:off x="6628800" y="3875850"/>
            <a:ext cx="1766700" cy="51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5"/>
          <p:cNvSpPr txBox="1">
            <a:spLocks noGrp="1"/>
          </p:cNvSpPr>
          <p:nvPr>
            <p:ph type="subTitle" idx="19"/>
          </p:nvPr>
        </p:nvSpPr>
        <p:spPr>
          <a:xfrm>
            <a:off x="6628800" y="3557375"/>
            <a:ext cx="1766700" cy="2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5"/>
          <p:cNvSpPr/>
          <p:nvPr/>
        </p:nvSpPr>
        <p:spPr>
          <a:xfrm rot="127307">
            <a:off x="10" y="4987074"/>
            <a:ext cx="9143970" cy="362707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5"/>
          <p:cNvSpPr/>
          <p:nvPr/>
        </p:nvSpPr>
        <p:spPr>
          <a:xfrm>
            <a:off x="-109134" y="0"/>
            <a:ext cx="235124" cy="5634188"/>
          </a:xfrm>
          <a:custGeom>
            <a:avLst/>
            <a:gdLst/>
            <a:ahLst/>
            <a:cxnLst/>
            <a:rect l="l" t="t" r="r" b="b"/>
            <a:pathLst>
              <a:path w="8091" h="32755" extrusionOk="0">
                <a:moveTo>
                  <a:pt x="0" y="1"/>
                </a:moveTo>
                <a:lnTo>
                  <a:pt x="989" y="32754"/>
                </a:lnTo>
                <a:lnTo>
                  <a:pt x="7367" y="32176"/>
                </a:lnTo>
                <a:lnTo>
                  <a:pt x="80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5"/>
          <p:cNvSpPr/>
          <p:nvPr/>
        </p:nvSpPr>
        <p:spPr>
          <a:xfrm>
            <a:off x="104912" y="0"/>
            <a:ext cx="101332" cy="5534766"/>
          </a:xfrm>
          <a:custGeom>
            <a:avLst/>
            <a:gdLst/>
            <a:ahLst/>
            <a:cxnLst/>
            <a:rect l="l" t="t" r="r" b="b"/>
            <a:pathLst>
              <a:path w="3487" h="32177" extrusionOk="0">
                <a:moveTo>
                  <a:pt x="724" y="1"/>
                </a:moveTo>
                <a:lnTo>
                  <a:pt x="1" y="32176"/>
                </a:lnTo>
                <a:lnTo>
                  <a:pt x="1810" y="31976"/>
                </a:lnTo>
                <a:lnTo>
                  <a:pt x="3487" y="1"/>
                </a:lnTo>
                <a:close/>
              </a:path>
            </a:pathLst>
          </a:custGeom>
          <a:solidFill>
            <a:srgbClr val="A68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26"/>
          <p:cNvGrpSpPr/>
          <p:nvPr/>
        </p:nvGrpSpPr>
        <p:grpSpPr>
          <a:xfrm>
            <a:off x="8473375" y="-48950"/>
            <a:ext cx="888325" cy="4789764"/>
            <a:chOff x="5933825" y="0"/>
            <a:chExt cx="888325" cy="4789764"/>
          </a:xfrm>
        </p:grpSpPr>
        <p:sp>
          <p:nvSpPr>
            <p:cNvPr id="289" name="Google Shape;289;p26"/>
            <p:cNvSpPr/>
            <p:nvPr/>
          </p:nvSpPr>
          <p:spPr>
            <a:xfrm>
              <a:off x="5933825" y="0"/>
              <a:ext cx="662248" cy="4789764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6536739" y="0"/>
              <a:ext cx="285411" cy="4705243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1" name="Google Shape;291;p26"/>
          <p:cNvSpPr/>
          <p:nvPr/>
        </p:nvSpPr>
        <p:spPr>
          <a:xfrm rot="271217">
            <a:off x="-201712" y="2769245"/>
            <a:ext cx="7372492" cy="2894469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26"/>
          <p:cNvGrpSpPr/>
          <p:nvPr/>
        </p:nvGrpSpPr>
        <p:grpSpPr>
          <a:xfrm>
            <a:off x="-404300" y="0"/>
            <a:ext cx="662254" cy="4938717"/>
            <a:chOff x="-243875" y="0"/>
            <a:chExt cx="662254" cy="4938717"/>
          </a:xfrm>
        </p:grpSpPr>
        <p:sp>
          <p:nvSpPr>
            <p:cNvPr id="293" name="Google Shape;293;p26"/>
            <p:cNvSpPr/>
            <p:nvPr/>
          </p:nvSpPr>
          <p:spPr>
            <a:xfrm>
              <a:off x="-243875" y="0"/>
              <a:ext cx="441698" cy="4938717"/>
            </a:xfrm>
            <a:custGeom>
              <a:avLst/>
              <a:gdLst/>
              <a:ahLst/>
              <a:cxnLst/>
              <a:rect l="l" t="t" r="r" b="b"/>
              <a:pathLst>
                <a:path w="4488" h="35464" extrusionOk="0">
                  <a:moveTo>
                    <a:pt x="0" y="1"/>
                  </a:moveTo>
                  <a:lnTo>
                    <a:pt x="0" y="35464"/>
                  </a:lnTo>
                  <a:lnTo>
                    <a:pt x="2800" y="35198"/>
                  </a:lnTo>
                  <a:lnTo>
                    <a:pt x="4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6"/>
            <p:cNvSpPr/>
            <p:nvPr/>
          </p:nvSpPr>
          <p:spPr>
            <a:xfrm>
              <a:off x="31598" y="0"/>
              <a:ext cx="386781" cy="4901813"/>
            </a:xfrm>
            <a:custGeom>
              <a:avLst/>
              <a:gdLst/>
              <a:ahLst/>
              <a:cxnLst/>
              <a:rect l="l" t="t" r="r" b="b"/>
              <a:pathLst>
                <a:path w="3930" h="35199" extrusionOk="0">
                  <a:moveTo>
                    <a:pt x="1689" y="1"/>
                  </a:moveTo>
                  <a:lnTo>
                    <a:pt x="1" y="35198"/>
                  </a:lnTo>
                  <a:lnTo>
                    <a:pt x="1" y="35198"/>
                  </a:lnTo>
                  <a:lnTo>
                    <a:pt x="1689" y="35009"/>
                  </a:lnTo>
                  <a:lnTo>
                    <a:pt x="39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5" name="Google Shape;295;p26"/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454963" y="2641510"/>
            <a:ext cx="1877775" cy="238913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6"/>
          <p:cNvSpPr/>
          <p:nvPr/>
        </p:nvSpPr>
        <p:spPr>
          <a:xfrm>
            <a:off x="-457150" y="4451675"/>
            <a:ext cx="965156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6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8" name="Google Shape;298;p26"/>
          <p:cNvGrpSpPr/>
          <p:nvPr/>
        </p:nvGrpSpPr>
        <p:grpSpPr>
          <a:xfrm>
            <a:off x="5491022" y="4781527"/>
            <a:ext cx="585023" cy="232675"/>
            <a:chOff x="2558525" y="3257400"/>
            <a:chExt cx="143125" cy="56925"/>
          </a:xfrm>
        </p:grpSpPr>
        <p:sp>
          <p:nvSpPr>
            <p:cNvPr id="299" name="Google Shape;299;p26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6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6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26"/>
          <p:cNvGrpSpPr/>
          <p:nvPr/>
        </p:nvGrpSpPr>
        <p:grpSpPr>
          <a:xfrm>
            <a:off x="4874400" y="5126650"/>
            <a:ext cx="472525" cy="148224"/>
            <a:chOff x="501450" y="4506050"/>
            <a:chExt cx="472525" cy="148224"/>
          </a:xfrm>
        </p:grpSpPr>
        <p:sp>
          <p:nvSpPr>
            <p:cNvPr id="303" name="Google Shape;303;p26"/>
            <p:cNvSpPr/>
            <p:nvPr/>
          </p:nvSpPr>
          <p:spPr>
            <a:xfrm>
              <a:off x="532576" y="4532602"/>
              <a:ext cx="441400" cy="121672"/>
            </a:xfrm>
            <a:custGeom>
              <a:avLst/>
              <a:gdLst/>
              <a:ahLst/>
              <a:cxnLst/>
              <a:rect l="l" t="t" r="r" b="b"/>
              <a:pathLst>
                <a:path w="4538" h="1251" extrusionOk="0">
                  <a:moveTo>
                    <a:pt x="2269" y="1"/>
                  </a:moveTo>
                  <a:cubicBezTo>
                    <a:pt x="1016" y="1"/>
                    <a:pt x="0" y="280"/>
                    <a:pt x="0" y="627"/>
                  </a:cubicBezTo>
                  <a:cubicBezTo>
                    <a:pt x="0" y="971"/>
                    <a:pt x="1016" y="1251"/>
                    <a:pt x="2269" y="1251"/>
                  </a:cubicBezTo>
                  <a:cubicBezTo>
                    <a:pt x="3522" y="1251"/>
                    <a:pt x="4538" y="971"/>
                    <a:pt x="4538" y="627"/>
                  </a:cubicBezTo>
                  <a:cubicBezTo>
                    <a:pt x="4538" y="280"/>
                    <a:pt x="3522" y="1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6"/>
            <p:cNvSpPr/>
            <p:nvPr/>
          </p:nvSpPr>
          <p:spPr>
            <a:xfrm>
              <a:off x="501450" y="4506050"/>
              <a:ext cx="447041" cy="127216"/>
            </a:xfrm>
            <a:custGeom>
              <a:avLst/>
              <a:gdLst/>
              <a:ahLst/>
              <a:cxnLst/>
              <a:rect l="l" t="t" r="r" b="b"/>
              <a:pathLst>
                <a:path w="4596" h="1308" extrusionOk="0">
                  <a:moveTo>
                    <a:pt x="2299" y="58"/>
                  </a:moveTo>
                  <a:cubicBezTo>
                    <a:pt x="3513" y="58"/>
                    <a:pt x="4538" y="331"/>
                    <a:pt x="4538" y="654"/>
                  </a:cubicBezTo>
                  <a:cubicBezTo>
                    <a:pt x="4538" y="979"/>
                    <a:pt x="3513" y="1252"/>
                    <a:pt x="2299" y="1252"/>
                  </a:cubicBezTo>
                  <a:cubicBezTo>
                    <a:pt x="1084" y="1252"/>
                    <a:pt x="58" y="979"/>
                    <a:pt x="58" y="654"/>
                  </a:cubicBezTo>
                  <a:cubicBezTo>
                    <a:pt x="58" y="331"/>
                    <a:pt x="1084" y="58"/>
                    <a:pt x="2299" y="58"/>
                  </a:cubicBezTo>
                  <a:close/>
                  <a:moveTo>
                    <a:pt x="2299" y="1"/>
                  </a:moveTo>
                  <a:cubicBezTo>
                    <a:pt x="1010" y="1"/>
                    <a:pt x="0" y="288"/>
                    <a:pt x="0" y="654"/>
                  </a:cubicBezTo>
                  <a:cubicBezTo>
                    <a:pt x="0" y="1021"/>
                    <a:pt x="1010" y="1308"/>
                    <a:pt x="2299" y="1308"/>
                  </a:cubicBezTo>
                  <a:cubicBezTo>
                    <a:pt x="3586" y="1308"/>
                    <a:pt x="4595" y="1021"/>
                    <a:pt x="4595" y="654"/>
                  </a:cubicBezTo>
                  <a:cubicBezTo>
                    <a:pt x="4595" y="288"/>
                    <a:pt x="3586" y="1"/>
                    <a:pt x="22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6"/>
          <p:cNvSpPr/>
          <p:nvPr/>
        </p:nvSpPr>
        <p:spPr>
          <a:xfrm>
            <a:off x="8046924" y="4565925"/>
            <a:ext cx="274526" cy="75676"/>
          </a:xfrm>
          <a:custGeom>
            <a:avLst/>
            <a:gdLst/>
            <a:ahLst/>
            <a:cxnLst/>
            <a:rect l="l" t="t" r="r" b="b"/>
            <a:pathLst>
              <a:path w="4538" h="1251" extrusionOk="0">
                <a:moveTo>
                  <a:pt x="2269" y="1"/>
                </a:moveTo>
                <a:cubicBezTo>
                  <a:pt x="1016" y="1"/>
                  <a:pt x="0" y="280"/>
                  <a:pt x="0" y="627"/>
                </a:cubicBezTo>
                <a:cubicBezTo>
                  <a:pt x="0" y="971"/>
                  <a:pt x="1016" y="1251"/>
                  <a:pt x="2269" y="1251"/>
                </a:cubicBezTo>
                <a:cubicBezTo>
                  <a:pt x="3522" y="1251"/>
                  <a:pt x="4538" y="971"/>
                  <a:pt x="4538" y="627"/>
                </a:cubicBezTo>
                <a:cubicBezTo>
                  <a:pt x="4538" y="280"/>
                  <a:pt x="3522" y="1"/>
                  <a:pt x="22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6"/>
          <p:cNvSpPr/>
          <p:nvPr/>
        </p:nvSpPr>
        <p:spPr>
          <a:xfrm>
            <a:off x="7014244" y="159364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"/>
          <p:cNvSpPr/>
          <p:nvPr/>
        </p:nvSpPr>
        <p:spPr>
          <a:xfrm>
            <a:off x="928825" y="4849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6"/>
          <p:cNvSpPr txBox="1">
            <a:spLocks noGrp="1"/>
          </p:cNvSpPr>
          <p:nvPr>
            <p:ph type="title" hasCustomPrompt="1"/>
          </p:nvPr>
        </p:nvSpPr>
        <p:spPr>
          <a:xfrm>
            <a:off x="2890425" y="916115"/>
            <a:ext cx="3363600" cy="6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09" name="Google Shape;309;p26"/>
          <p:cNvSpPr txBox="1">
            <a:spLocks noGrp="1"/>
          </p:cNvSpPr>
          <p:nvPr>
            <p:ph type="subTitle" idx="1"/>
          </p:nvPr>
        </p:nvSpPr>
        <p:spPr>
          <a:xfrm>
            <a:off x="2971750" y="1576400"/>
            <a:ext cx="3201000" cy="349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26"/>
          <p:cNvSpPr txBox="1">
            <a:spLocks noGrp="1"/>
          </p:cNvSpPr>
          <p:nvPr>
            <p:ph type="title" idx="2" hasCustomPrompt="1"/>
          </p:nvPr>
        </p:nvSpPr>
        <p:spPr>
          <a:xfrm>
            <a:off x="2890425" y="2840439"/>
            <a:ext cx="3363600" cy="6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1" name="Google Shape;311;p26"/>
          <p:cNvSpPr txBox="1">
            <a:spLocks noGrp="1"/>
          </p:cNvSpPr>
          <p:nvPr>
            <p:ph type="subTitle" idx="3"/>
          </p:nvPr>
        </p:nvSpPr>
        <p:spPr>
          <a:xfrm>
            <a:off x="2971750" y="3500725"/>
            <a:ext cx="3201000" cy="3498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7"/>
          <p:cNvSpPr/>
          <p:nvPr/>
        </p:nvSpPr>
        <p:spPr>
          <a:xfrm>
            <a:off x="-470769" y="241409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7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27"/>
          <p:cNvSpPr txBox="1">
            <a:spLocks noGrp="1"/>
          </p:cNvSpPr>
          <p:nvPr>
            <p:ph type="body" idx="1"/>
          </p:nvPr>
        </p:nvSpPr>
        <p:spPr>
          <a:xfrm>
            <a:off x="2436000" y="1835100"/>
            <a:ext cx="4272000" cy="21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Righteous"/>
              <a:buAutoNum type="arabicPeriod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rgbClr val="EB97C0"/>
              </a:buClr>
              <a:buSzPts val="1600"/>
              <a:buFont typeface="Montserra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16" name="Google Shape;316;p27"/>
          <p:cNvSpPr/>
          <p:nvPr/>
        </p:nvSpPr>
        <p:spPr>
          <a:xfrm flipH="1">
            <a:off x="91890" y="2443009"/>
            <a:ext cx="9143049" cy="3589624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7"/>
          <p:cNvSpPr/>
          <p:nvPr/>
        </p:nvSpPr>
        <p:spPr>
          <a:xfrm rot="10800000" flipH="1">
            <a:off x="0" y="852225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7"/>
          <p:cNvSpPr/>
          <p:nvPr/>
        </p:nvSpPr>
        <p:spPr>
          <a:xfrm>
            <a:off x="587238" y="10222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7"/>
          <p:cNvSpPr/>
          <p:nvPr/>
        </p:nvSpPr>
        <p:spPr>
          <a:xfrm flipH="1">
            <a:off x="-182825" y="0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8"/>
          <p:cNvSpPr/>
          <p:nvPr/>
        </p:nvSpPr>
        <p:spPr>
          <a:xfrm>
            <a:off x="820088" y="590525"/>
            <a:ext cx="7503825" cy="1368875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22" name="Google Shape;322;p28"/>
          <p:cNvSpPr txBox="1">
            <a:spLocks noGrp="1"/>
          </p:cNvSpPr>
          <p:nvPr>
            <p:ph type="title"/>
          </p:nvPr>
        </p:nvSpPr>
        <p:spPr>
          <a:xfrm flipH="1">
            <a:off x="1285217" y="957564"/>
            <a:ext cx="2923800" cy="63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28"/>
          <p:cNvSpPr txBox="1">
            <a:spLocks noGrp="1"/>
          </p:cNvSpPr>
          <p:nvPr>
            <p:ph type="subTitle" idx="1"/>
          </p:nvPr>
        </p:nvSpPr>
        <p:spPr>
          <a:xfrm flipH="1">
            <a:off x="4398938" y="775475"/>
            <a:ext cx="3459900" cy="99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28"/>
          <p:cNvSpPr/>
          <p:nvPr/>
        </p:nvSpPr>
        <p:spPr>
          <a:xfrm>
            <a:off x="-661803" y="3440039"/>
            <a:ext cx="1226098" cy="442860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"/>
          <p:cNvSpPr/>
          <p:nvPr/>
        </p:nvSpPr>
        <p:spPr>
          <a:xfrm>
            <a:off x="8237338" y="1693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9"/>
          <p:cNvSpPr/>
          <p:nvPr/>
        </p:nvSpPr>
        <p:spPr>
          <a:xfrm>
            <a:off x="820100" y="1517075"/>
            <a:ext cx="7503825" cy="2913514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28" name="Google Shape;328;p29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1"/>
          </p:nvPr>
        </p:nvSpPr>
        <p:spPr>
          <a:xfrm>
            <a:off x="5265738" y="2327899"/>
            <a:ext cx="2262900" cy="123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30" name="Google Shape;330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2625" y="17499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1" name="Google Shape;331;p29"/>
          <p:cNvGrpSpPr/>
          <p:nvPr/>
        </p:nvGrpSpPr>
        <p:grpSpPr>
          <a:xfrm rot="-5400000" flipH="1">
            <a:off x="1839447" y="-2681394"/>
            <a:ext cx="613180" cy="5422342"/>
            <a:chOff x="-321875" y="-138300"/>
            <a:chExt cx="634499" cy="5634188"/>
          </a:xfrm>
        </p:grpSpPr>
        <p:sp>
          <p:nvSpPr>
            <p:cNvPr id="332" name="Google Shape;332;p29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29"/>
          <p:cNvSpPr/>
          <p:nvPr/>
        </p:nvSpPr>
        <p:spPr>
          <a:xfrm>
            <a:off x="292263" y="9305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9"/>
          <p:cNvSpPr/>
          <p:nvPr/>
        </p:nvSpPr>
        <p:spPr>
          <a:xfrm>
            <a:off x="8159738" y="2033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0"/>
          <p:cNvSpPr/>
          <p:nvPr/>
        </p:nvSpPr>
        <p:spPr>
          <a:xfrm rot="-72549" flipH="1">
            <a:off x="1143278" y="3263264"/>
            <a:ext cx="6650971" cy="2611242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0"/>
          <p:cNvSpPr/>
          <p:nvPr/>
        </p:nvSpPr>
        <p:spPr>
          <a:xfrm flipH="1">
            <a:off x="875668" y="1517075"/>
            <a:ext cx="7503825" cy="2913514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39" name="Google Shape;339;p30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30"/>
          <p:cNvSpPr txBox="1">
            <a:spLocks noGrp="1"/>
          </p:cNvSpPr>
          <p:nvPr>
            <p:ph type="subTitle" idx="1"/>
          </p:nvPr>
        </p:nvSpPr>
        <p:spPr>
          <a:xfrm flipH="1">
            <a:off x="1803305" y="2327899"/>
            <a:ext cx="2262900" cy="123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41" name="Google Shape;34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54484" y="17499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30"/>
          <p:cNvGrpSpPr/>
          <p:nvPr/>
        </p:nvGrpSpPr>
        <p:grpSpPr>
          <a:xfrm rot="5400000">
            <a:off x="6746965" y="-2681394"/>
            <a:ext cx="613180" cy="5422342"/>
            <a:chOff x="-321875" y="-138300"/>
            <a:chExt cx="634499" cy="5634188"/>
          </a:xfrm>
        </p:grpSpPr>
        <p:sp>
          <p:nvSpPr>
            <p:cNvPr id="343" name="Google Shape;343;p30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31"/>
          <p:cNvGrpSpPr/>
          <p:nvPr/>
        </p:nvGrpSpPr>
        <p:grpSpPr>
          <a:xfrm flipH="1">
            <a:off x="-434950" y="-56350"/>
            <a:ext cx="888325" cy="4789764"/>
            <a:chOff x="5933825" y="0"/>
            <a:chExt cx="888325" cy="4789764"/>
          </a:xfrm>
        </p:grpSpPr>
        <p:sp>
          <p:nvSpPr>
            <p:cNvPr id="347" name="Google Shape;347;p31"/>
            <p:cNvSpPr/>
            <p:nvPr/>
          </p:nvSpPr>
          <p:spPr>
            <a:xfrm>
              <a:off x="5933825" y="0"/>
              <a:ext cx="662248" cy="4789764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6536739" y="0"/>
              <a:ext cx="285411" cy="4705243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31"/>
          <p:cNvSpPr/>
          <p:nvPr/>
        </p:nvSpPr>
        <p:spPr>
          <a:xfrm rot="-271217" flipH="1">
            <a:off x="2267545" y="2798845"/>
            <a:ext cx="7372492" cy="2894469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1"/>
          <p:cNvSpPr/>
          <p:nvPr/>
        </p:nvSpPr>
        <p:spPr>
          <a:xfrm flipH="1">
            <a:off x="-267666" y="4444275"/>
            <a:ext cx="965156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1"/>
          <p:cNvSpPr/>
          <p:nvPr/>
        </p:nvSpPr>
        <p:spPr>
          <a:xfrm flipH="1">
            <a:off x="891480" y="36904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1"/>
          <p:cNvSpPr/>
          <p:nvPr/>
        </p:nvSpPr>
        <p:spPr>
          <a:xfrm flipH="1">
            <a:off x="1003575" y="460116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3" name="Google Shape;353;p31"/>
          <p:cNvGrpSpPr/>
          <p:nvPr/>
        </p:nvGrpSpPr>
        <p:grpSpPr>
          <a:xfrm flipH="1">
            <a:off x="5651630" y="4852627"/>
            <a:ext cx="585023" cy="232675"/>
            <a:chOff x="2558525" y="3257400"/>
            <a:chExt cx="143125" cy="56925"/>
          </a:xfrm>
        </p:grpSpPr>
        <p:sp>
          <p:nvSpPr>
            <p:cNvPr id="354" name="Google Shape;354;p31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1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1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7" name="Google Shape;357;p31"/>
          <p:cNvSpPr/>
          <p:nvPr/>
        </p:nvSpPr>
        <p:spPr>
          <a:xfrm flipH="1">
            <a:off x="453375" y="4852625"/>
            <a:ext cx="274526" cy="75676"/>
          </a:xfrm>
          <a:custGeom>
            <a:avLst/>
            <a:gdLst/>
            <a:ahLst/>
            <a:cxnLst/>
            <a:rect l="l" t="t" r="r" b="b"/>
            <a:pathLst>
              <a:path w="4538" h="1251" extrusionOk="0">
                <a:moveTo>
                  <a:pt x="2269" y="1"/>
                </a:moveTo>
                <a:cubicBezTo>
                  <a:pt x="1016" y="1"/>
                  <a:pt x="0" y="280"/>
                  <a:pt x="0" y="627"/>
                </a:cubicBezTo>
                <a:cubicBezTo>
                  <a:pt x="0" y="971"/>
                  <a:pt x="1016" y="1251"/>
                  <a:pt x="2269" y="1251"/>
                </a:cubicBezTo>
                <a:cubicBezTo>
                  <a:pt x="3522" y="1251"/>
                  <a:pt x="4538" y="971"/>
                  <a:pt x="4538" y="627"/>
                </a:cubicBezTo>
                <a:cubicBezTo>
                  <a:pt x="4538" y="280"/>
                  <a:pt x="3522" y="1"/>
                  <a:pt x="22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8" name="Google Shape;35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34825" y="1901575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1"/>
          <p:cNvSpPr txBox="1">
            <a:spLocks noGrp="1"/>
          </p:cNvSpPr>
          <p:nvPr>
            <p:ph type="title"/>
          </p:nvPr>
        </p:nvSpPr>
        <p:spPr>
          <a:xfrm>
            <a:off x="2142763" y="1216037"/>
            <a:ext cx="4858200" cy="161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31"/>
          <p:cNvSpPr txBox="1">
            <a:spLocks noGrp="1"/>
          </p:cNvSpPr>
          <p:nvPr>
            <p:ph type="subTitle" idx="1"/>
          </p:nvPr>
        </p:nvSpPr>
        <p:spPr>
          <a:xfrm>
            <a:off x="2142713" y="2953362"/>
            <a:ext cx="4858200" cy="58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2"/>
          <p:cNvSpPr/>
          <p:nvPr/>
        </p:nvSpPr>
        <p:spPr>
          <a:xfrm rot="271144">
            <a:off x="-395827" y="2659952"/>
            <a:ext cx="5620889" cy="242126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"/>
          <p:cNvSpPr/>
          <p:nvPr/>
        </p:nvSpPr>
        <p:spPr>
          <a:xfrm>
            <a:off x="6934200" y="2571750"/>
            <a:ext cx="2548175" cy="2228850"/>
          </a:xfrm>
          <a:custGeom>
            <a:avLst/>
            <a:gdLst/>
            <a:ahLst/>
            <a:cxnLst/>
            <a:rect l="l" t="t" r="r" b="b"/>
            <a:pathLst>
              <a:path w="101927" h="89154" extrusionOk="0">
                <a:moveTo>
                  <a:pt x="101927" y="83286"/>
                </a:moveTo>
                <a:lnTo>
                  <a:pt x="98146" y="40688"/>
                </a:lnTo>
                <a:lnTo>
                  <a:pt x="78222" y="36957"/>
                </a:lnTo>
                <a:lnTo>
                  <a:pt x="76317" y="0"/>
                </a:lnTo>
                <a:lnTo>
                  <a:pt x="35559" y="839"/>
                </a:lnTo>
                <a:lnTo>
                  <a:pt x="33528" y="63246"/>
                </a:lnTo>
                <a:lnTo>
                  <a:pt x="1524" y="63246"/>
                </a:lnTo>
                <a:lnTo>
                  <a:pt x="0" y="891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64" name="Google Shape;364;p32"/>
          <p:cNvSpPr/>
          <p:nvPr/>
        </p:nvSpPr>
        <p:spPr>
          <a:xfrm>
            <a:off x="684175" y="438150"/>
            <a:ext cx="7797475" cy="3592925"/>
          </a:xfrm>
          <a:custGeom>
            <a:avLst/>
            <a:gdLst/>
            <a:ahLst/>
            <a:cxnLst/>
            <a:rect l="l" t="t" r="r" b="b"/>
            <a:pathLst>
              <a:path w="311899" h="143717" extrusionOk="0">
                <a:moveTo>
                  <a:pt x="3113" y="3810"/>
                </a:moveTo>
                <a:lnTo>
                  <a:pt x="299531" y="0"/>
                </a:lnTo>
                <a:lnTo>
                  <a:pt x="311899" y="141767"/>
                </a:lnTo>
                <a:lnTo>
                  <a:pt x="0" y="14371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65" name="Google Shape;365;p32"/>
          <p:cNvSpPr txBox="1">
            <a:spLocks noGrp="1"/>
          </p:cNvSpPr>
          <p:nvPr>
            <p:ph type="ctrTitle"/>
          </p:nvPr>
        </p:nvSpPr>
        <p:spPr>
          <a:xfrm>
            <a:off x="3039738" y="727862"/>
            <a:ext cx="3064500" cy="712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6" name="Google Shape;366;p32"/>
          <p:cNvSpPr txBox="1">
            <a:spLocks noGrp="1"/>
          </p:cNvSpPr>
          <p:nvPr>
            <p:ph type="subTitle" idx="1"/>
          </p:nvPr>
        </p:nvSpPr>
        <p:spPr>
          <a:xfrm>
            <a:off x="1065038" y="1860034"/>
            <a:ext cx="3352800" cy="1247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67" name="Google Shape;367;p32"/>
          <p:cNvSpPr/>
          <p:nvPr/>
        </p:nvSpPr>
        <p:spPr>
          <a:xfrm>
            <a:off x="8609381" y="1125021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2"/>
          <p:cNvSpPr txBox="1"/>
          <p:nvPr/>
        </p:nvSpPr>
        <p:spPr>
          <a:xfrm>
            <a:off x="4726175" y="2426859"/>
            <a:ext cx="3352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CREDITS: This presentation template was created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, including icons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 </a:t>
            </a:r>
            <a:r>
              <a:rPr lang="en" sz="12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rPr>
              <a:t>and infographics &amp; images by </a:t>
            </a:r>
            <a:r>
              <a:rPr lang="en" sz="1200" b="1">
                <a:solidFill>
                  <a:schemeClr val="accent3"/>
                </a:solidFill>
                <a:uFill>
                  <a:noFill/>
                </a:uFill>
                <a:latin typeface="Baloo Tammudu 2"/>
                <a:ea typeface="Baloo Tammudu 2"/>
                <a:cs typeface="Baloo Tammudu 2"/>
                <a:sym typeface="Baloo Tammudu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accent3"/>
              </a:solidFill>
              <a:latin typeface="Baloo Tammudu 2"/>
              <a:ea typeface="Baloo Tammudu 2"/>
              <a:cs typeface="Baloo Tammudu 2"/>
              <a:sym typeface="Baloo Tammudu 2"/>
            </a:endParaRPr>
          </a:p>
        </p:txBody>
      </p:sp>
      <p:pic>
        <p:nvPicPr>
          <p:cNvPr id="369" name="Google Shape;369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0001">
            <a:off x="-18300" y="4305251"/>
            <a:ext cx="9180574" cy="1194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3"/>
          <p:cNvSpPr/>
          <p:nvPr/>
        </p:nvSpPr>
        <p:spPr>
          <a:xfrm>
            <a:off x="820100" y="1517075"/>
            <a:ext cx="7503825" cy="2913514"/>
          </a:xfrm>
          <a:custGeom>
            <a:avLst/>
            <a:gdLst/>
            <a:ahLst/>
            <a:cxnLst/>
            <a:rect l="l" t="t" r="r" b="b"/>
            <a:pathLst>
              <a:path w="300153" h="54755" extrusionOk="0">
                <a:moveTo>
                  <a:pt x="1926" y="671"/>
                </a:moveTo>
                <a:lnTo>
                  <a:pt x="300153" y="0"/>
                </a:lnTo>
                <a:lnTo>
                  <a:pt x="296132" y="54755"/>
                </a:lnTo>
                <a:lnTo>
                  <a:pt x="0" y="5384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pic>
        <p:nvPicPr>
          <p:cNvPr id="372" name="Google Shape;372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12625" y="17499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33"/>
          <p:cNvGrpSpPr/>
          <p:nvPr/>
        </p:nvGrpSpPr>
        <p:grpSpPr>
          <a:xfrm rot="-5400000" flipH="1">
            <a:off x="1839447" y="-2681394"/>
            <a:ext cx="613180" cy="5422342"/>
            <a:chOff x="-321875" y="-138300"/>
            <a:chExt cx="634499" cy="5634188"/>
          </a:xfrm>
        </p:grpSpPr>
        <p:sp>
          <p:nvSpPr>
            <p:cNvPr id="374" name="Google Shape;374;p33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3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3"/>
          <p:cNvSpPr/>
          <p:nvPr/>
        </p:nvSpPr>
        <p:spPr>
          <a:xfrm>
            <a:off x="292263" y="9305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3"/>
          <p:cNvSpPr/>
          <p:nvPr/>
        </p:nvSpPr>
        <p:spPr>
          <a:xfrm>
            <a:off x="8159738" y="20338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2160938" y="2364850"/>
            <a:ext cx="2318400" cy="12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2160938" y="1994825"/>
            <a:ext cx="23184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5591938" y="2364850"/>
            <a:ext cx="2318400" cy="12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4"/>
          </p:nvPr>
        </p:nvSpPr>
        <p:spPr>
          <a:xfrm>
            <a:off x="5591938" y="1994825"/>
            <a:ext cx="2318400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Righteous"/>
                <a:ea typeface="Righteous"/>
                <a:cs typeface="Righteous"/>
                <a:sym typeface="Righteou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34225" y="4514700"/>
            <a:ext cx="9212672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5"/>
          <p:cNvGrpSpPr/>
          <p:nvPr/>
        </p:nvGrpSpPr>
        <p:grpSpPr>
          <a:xfrm>
            <a:off x="5510972" y="4809627"/>
            <a:ext cx="585023" cy="232675"/>
            <a:chOff x="2558525" y="3257400"/>
            <a:chExt cx="143125" cy="56925"/>
          </a:xfrm>
        </p:grpSpPr>
        <p:sp>
          <p:nvSpPr>
            <p:cNvPr id="40" name="Google Shape;40;p5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5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5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5"/>
          <p:cNvSpPr/>
          <p:nvPr/>
        </p:nvSpPr>
        <p:spPr>
          <a:xfrm>
            <a:off x="657950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4" name="Google Shape;4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369775" y="2019000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45;p5"/>
          <p:cNvGrpSpPr/>
          <p:nvPr/>
        </p:nvGrpSpPr>
        <p:grpSpPr>
          <a:xfrm rot="5400000">
            <a:off x="7765075" y="-2718300"/>
            <a:ext cx="634499" cy="5634188"/>
            <a:chOff x="-321875" y="-138300"/>
            <a:chExt cx="634499" cy="5634188"/>
          </a:xfrm>
        </p:grpSpPr>
        <p:sp>
          <p:nvSpPr>
            <p:cNvPr id="46" name="Google Shape;46;p5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5"/>
          <p:cNvSpPr/>
          <p:nvPr/>
        </p:nvSpPr>
        <p:spPr>
          <a:xfrm>
            <a:off x="8227988" y="1087939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>
            <a:off x="229181" y="32889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4"/>
          <p:cNvSpPr/>
          <p:nvPr/>
        </p:nvSpPr>
        <p:spPr>
          <a:xfrm>
            <a:off x="-100325" y="2112250"/>
            <a:ext cx="3620689" cy="2551873"/>
          </a:xfrm>
          <a:custGeom>
            <a:avLst/>
            <a:gdLst/>
            <a:ahLst/>
            <a:cxnLst/>
            <a:rect l="l" t="t" r="r" b="b"/>
            <a:pathLst>
              <a:path w="24150" h="17021" extrusionOk="0">
                <a:moveTo>
                  <a:pt x="2906" y="0"/>
                </a:moveTo>
                <a:lnTo>
                  <a:pt x="2530" y="3536"/>
                </a:lnTo>
                <a:lnTo>
                  <a:pt x="0" y="2969"/>
                </a:lnTo>
                <a:lnTo>
                  <a:pt x="0" y="17021"/>
                </a:lnTo>
                <a:lnTo>
                  <a:pt x="23342" y="15693"/>
                </a:lnTo>
                <a:lnTo>
                  <a:pt x="24150" y="10398"/>
                </a:lnTo>
                <a:lnTo>
                  <a:pt x="22044" y="10398"/>
                </a:lnTo>
                <a:lnTo>
                  <a:pt x="22044" y="12038"/>
                </a:lnTo>
                <a:lnTo>
                  <a:pt x="19543" y="12038"/>
                </a:lnTo>
                <a:lnTo>
                  <a:pt x="20043" y="6673"/>
                </a:lnTo>
                <a:lnTo>
                  <a:pt x="17479" y="5372"/>
                </a:lnTo>
                <a:lnTo>
                  <a:pt x="16853" y="7619"/>
                </a:lnTo>
                <a:lnTo>
                  <a:pt x="6471" y="5473"/>
                </a:lnTo>
                <a:lnTo>
                  <a:pt x="7221" y="1229"/>
                </a:lnTo>
                <a:lnTo>
                  <a:pt x="290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4"/>
          <p:cNvSpPr/>
          <p:nvPr/>
        </p:nvSpPr>
        <p:spPr>
          <a:xfrm>
            <a:off x="7922358" y="2181467"/>
            <a:ext cx="771996" cy="1025038"/>
          </a:xfrm>
          <a:custGeom>
            <a:avLst/>
            <a:gdLst/>
            <a:ahLst/>
            <a:cxnLst/>
            <a:rect l="l" t="t" r="r" b="b"/>
            <a:pathLst>
              <a:path w="6269" h="8324" extrusionOk="0">
                <a:moveTo>
                  <a:pt x="2817" y="0"/>
                </a:moveTo>
                <a:lnTo>
                  <a:pt x="0" y="666"/>
                </a:lnTo>
                <a:lnTo>
                  <a:pt x="888" y="4214"/>
                </a:lnTo>
                <a:lnTo>
                  <a:pt x="2273" y="3828"/>
                </a:lnTo>
                <a:lnTo>
                  <a:pt x="3513" y="8323"/>
                </a:lnTo>
                <a:lnTo>
                  <a:pt x="6269" y="7246"/>
                </a:lnTo>
                <a:lnTo>
                  <a:pt x="5767" y="2381"/>
                </a:lnTo>
                <a:lnTo>
                  <a:pt x="4250" y="2905"/>
                </a:lnTo>
                <a:lnTo>
                  <a:pt x="28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4"/>
          <p:cNvSpPr/>
          <p:nvPr/>
        </p:nvSpPr>
        <p:spPr>
          <a:xfrm>
            <a:off x="5821043" y="1864250"/>
            <a:ext cx="3423308" cy="2551882"/>
          </a:xfrm>
          <a:custGeom>
            <a:avLst/>
            <a:gdLst/>
            <a:ahLst/>
            <a:cxnLst/>
            <a:rect l="l" t="t" r="r" b="b"/>
            <a:pathLst>
              <a:path w="27799" h="20723" extrusionOk="0">
                <a:moveTo>
                  <a:pt x="27799" y="0"/>
                </a:moveTo>
                <a:lnTo>
                  <a:pt x="25025" y="1003"/>
                </a:lnTo>
                <a:lnTo>
                  <a:pt x="22518" y="1908"/>
                </a:lnTo>
                <a:lnTo>
                  <a:pt x="22831" y="4957"/>
                </a:lnTo>
                <a:lnTo>
                  <a:pt x="23333" y="9822"/>
                </a:lnTo>
                <a:lnTo>
                  <a:pt x="20577" y="10901"/>
                </a:lnTo>
                <a:lnTo>
                  <a:pt x="19337" y="6405"/>
                </a:lnTo>
                <a:lnTo>
                  <a:pt x="17952" y="6790"/>
                </a:lnTo>
                <a:lnTo>
                  <a:pt x="17938" y="6794"/>
                </a:lnTo>
                <a:lnTo>
                  <a:pt x="14371" y="7789"/>
                </a:lnTo>
                <a:lnTo>
                  <a:pt x="15771" y="14246"/>
                </a:lnTo>
                <a:lnTo>
                  <a:pt x="8865" y="16208"/>
                </a:lnTo>
                <a:lnTo>
                  <a:pt x="8538" y="13300"/>
                </a:lnTo>
                <a:lnTo>
                  <a:pt x="4151" y="13103"/>
                </a:lnTo>
                <a:lnTo>
                  <a:pt x="3714" y="11534"/>
                </a:lnTo>
                <a:lnTo>
                  <a:pt x="3174" y="9596"/>
                </a:lnTo>
                <a:lnTo>
                  <a:pt x="0" y="9596"/>
                </a:lnTo>
                <a:lnTo>
                  <a:pt x="1245" y="20722"/>
                </a:lnTo>
                <a:lnTo>
                  <a:pt x="27799" y="19211"/>
                </a:lnTo>
                <a:lnTo>
                  <a:pt x="2779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4"/>
          <p:cNvSpPr/>
          <p:nvPr/>
        </p:nvSpPr>
        <p:spPr>
          <a:xfrm>
            <a:off x="-100325" y="2172969"/>
            <a:ext cx="3538980" cy="2491154"/>
          </a:xfrm>
          <a:custGeom>
            <a:avLst/>
            <a:gdLst/>
            <a:ahLst/>
            <a:cxnLst/>
            <a:rect l="l" t="t" r="r" b="b"/>
            <a:pathLst>
              <a:path w="23605" h="16616" extrusionOk="0">
                <a:moveTo>
                  <a:pt x="9173" y="1"/>
                </a:moveTo>
                <a:lnTo>
                  <a:pt x="6597" y="7214"/>
                </a:lnTo>
                <a:lnTo>
                  <a:pt x="0" y="6024"/>
                </a:lnTo>
                <a:lnTo>
                  <a:pt x="0" y="16616"/>
                </a:lnTo>
                <a:lnTo>
                  <a:pt x="23342" y="15288"/>
                </a:lnTo>
                <a:lnTo>
                  <a:pt x="23605" y="13829"/>
                </a:lnTo>
                <a:lnTo>
                  <a:pt x="23605" y="13829"/>
                </a:lnTo>
                <a:lnTo>
                  <a:pt x="21446" y="13971"/>
                </a:lnTo>
                <a:lnTo>
                  <a:pt x="21172" y="8967"/>
                </a:lnTo>
                <a:lnTo>
                  <a:pt x="19100" y="8358"/>
                </a:lnTo>
                <a:lnTo>
                  <a:pt x="18235" y="12431"/>
                </a:lnTo>
                <a:lnTo>
                  <a:pt x="15721" y="11908"/>
                </a:lnTo>
                <a:lnTo>
                  <a:pt x="16356" y="2790"/>
                </a:lnTo>
                <a:lnTo>
                  <a:pt x="917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3" name="Google Shape;383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94928" y="744950"/>
            <a:ext cx="2954129" cy="382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">
            <a:off x="-18300" y="4086002"/>
            <a:ext cx="9144000" cy="1152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 rot="10800000" flipH="1">
            <a:off x="297988" y="320781"/>
            <a:ext cx="8548080" cy="450193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" name="Google Shape;52;p6"/>
          <p:cNvSpPr txBox="1">
            <a:spLocks noGrp="1"/>
          </p:cNvSpPr>
          <p:nvPr>
            <p:ph type="title"/>
          </p:nvPr>
        </p:nvSpPr>
        <p:spPr>
          <a:xfrm>
            <a:off x="748537" y="590575"/>
            <a:ext cx="7647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"/>
          <p:cNvSpPr/>
          <p:nvPr/>
        </p:nvSpPr>
        <p:spPr>
          <a:xfrm flipH="1">
            <a:off x="9018001" y="0"/>
            <a:ext cx="235124" cy="5634188"/>
          </a:xfrm>
          <a:custGeom>
            <a:avLst/>
            <a:gdLst/>
            <a:ahLst/>
            <a:cxnLst/>
            <a:rect l="l" t="t" r="r" b="b"/>
            <a:pathLst>
              <a:path w="8091" h="32755" extrusionOk="0">
                <a:moveTo>
                  <a:pt x="0" y="1"/>
                </a:moveTo>
                <a:lnTo>
                  <a:pt x="989" y="32754"/>
                </a:lnTo>
                <a:lnTo>
                  <a:pt x="7367" y="32176"/>
                </a:lnTo>
                <a:lnTo>
                  <a:pt x="809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6"/>
          <p:cNvSpPr/>
          <p:nvPr/>
        </p:nvSpPr>
        <p:spPr>
          <a:xfrm flipH="1">
            <a:off x="8937747" y="0"/>
            <a:ext cx="101332" cy="5534766"/>
          </a:xfrm>
          <a:custGeom>
            <a:avLst/>
            <a:gdLst/>
            <a:ahLst/>
            <a:cxnLst/>
            <a:rect l="l" t="t" r="r" b="b"/>
            <a:pathLst>
              <a:path w="3487" h="32177" extrusionOk="0">
                <a:moveTo>
                  <a:pt x="724" y="1"/>
                </a:moveTo>
                <a:lnTo>
                  <a:pt x="1" y="32176"/>
                </a:lnTo>
                <a:lnTo>
                  <a:pt x="1810" y="31976"/>
                </a:lnTo>
                <a:lnTo>
                  <a:pt x="3487" y="1"/>
                </a:lnTo>
                <a:close/>
              </a:path>
            </a:pathLst>
          </a:custGeom>
          <a:solidFill>
            <a:srgbClr val="A68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6"/>
          <p:cNvSpPr/>
          <p:nvPr/>
        </p:nvSpPr>
        <p:spPr>
          <a:xfrm>
            <a:off x="0" y="0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/>
          <p:nvPr/>
        </p:nvSpPr>
        <p:spPr>
          <a:xfrm rot="10800000">
            <a:off x="0" y="852225"/>
            <a:ext cx="9326816" cy="4291271"/>
          </a:xfrm>
          <a:custGeom>
            <a:avLst/>
            <a:gdLst/>
            <a:ahLst/>
            <a:cxnLst/>
            <a:rect l="l" t="t" r="r" b="b"/>
            <a:pathLst>
              <a:path w="69053" h="30174" extrusionOk="0">
                <a:moveTo>
                  <a:pt x="0" y="1"/>
                </a:moveTo>
                <a:lnTo>
                  <a:pt x="0" y="30173"/>
                </a:lnTo>
                <a:lnTo>
                  <a:pt x="775" y="1294"/>
                </a:lnTo>
                <a:lnTo>
                  <a:pt x="6905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"/>
          <p:cNvSpPr/>
          <p:nvPr/>
        </p:nvSpPr>
        <p:spPr>
          <a:xfrm rot="174012">
            <a:off x="4736744" y="3858099"/>
            <a:ext cx="3736142" cy="1609390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4505465"/>
            <a:ext cx="9144000" cy="119443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>
            <a:spLocks noGrp="1"/>
          </p:cNvSpPr>
          <p:nvPr>
            <p:ph type="title"/>
          </p:nvPr>
        </p:nvSpPr>
        <p:spPr>
          <a:xfrm flipH="1">
            <a:off x="748475" y="590174"/>
            <a:ext cx="5028000" cy="91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subTitle" idx="1"/>
          </p:nvPr>
        </p:nvSpPr>
        <p:spPr>
          <a:xfrm flipH="1">
            <a:off x="5923938" y="2017813"/>
            <a:ext cx="2320500" cy="125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8511206" y="1191621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/>
          <p:nvPr/>
        </p:nvSpPr>
        <p:spPr>
          <a:xfrm flipH="1">
            <a:off x="6483538" y="30101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/>
          <p:nvPr/>
        </p:nvSpPr>
        <p:spPr>
          <a:xfrm rot="42201" flipH="1">
            <a:off x="265904" y="2926150"/>
            <a:ext cx="5620962" cy="2421300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8"/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6162639" y="2249350"/>
            <a:ext cx="2250026" cy="2862826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/>
          <p:nvPr/>
        </p:nvSpPr>
        <p:spPr>
          <a:xfrm flipH="1">
            <a:off x="418260" y="4514702"/>
            <a:ext cx="8874716" cy="892383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8"/>
          <p:cNvSpPr/>
          <p:nvPr/>
        </p:nvSpPr>
        <p:spPr>
          <a:xfrm flipH="1">
            <a:off x="4193901" y="4809613"/>
            <a:ext cx="4372376" cy="302551"/>
          </a:xfrm>
          <a:custGeom>
            <a:avLst/>
            <a:gdLst/>
            <a:ahLst/>
            <a:cxnLst/>
            <a:rect l="l" t="t" r="r" b="b"/>
            <a:pathLst>
              <a:path w="34458" h="3142" extrusionOk="0">
                <a:moveTo>
                  <a:pt x="34458" y="0"/>
                </a:moveTo>
                <a:lnTo>
                  <a:pt x="1" y="2365"/>
                </a:lnTo>
                <a:lnTo>
                  <a:pt x="4" y="2421"/>
                </a:lnTo>
                <a:lnTo>
                  <a:pt x="34400" y="62"/>
                </a:lnTo>
                <a:lnTo>
                  <a:pt x="34400" y="694"/>
                </a:lnTo>
                <a:lnTo>
                  <a:pt x="450" y="3084"/>
                </a:lnTo>
                <a:lnTo>
                  <a:pt x="454" y="3141"/>
                </a:lnTo>
                <a:lnTo>
                  <a:pt x="34431" y="749"/>
                </a:lnTo>
                <a:lnTo>
                  <a:pt x="34458" y="747"/>
                </a:lnTo>
                <a:lnTo>
                  <a:pt x="34458" y="0"/>
                </a:lnTo>
                <a:close/>
              </a:path>
            </a:pathLst>
          </a:custGeom>
          <a:solidFill>
            <a:srgbClr val="9B6A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 flipH="1">
            <a:off x="3142856" y="4910827"/>
            <a:ext cx="585023" cy="232675"/>
            <a:chOff x="2558525" y="3257400"/>
            <a:chExt cx="143125" cy="56925"/>
          </a:xfrm>
        </p:grpSpPr>
        <p:sp>
          <p:nvSpPr>
            <p:cNvPr id="70" name="Google Shape;70;p8"/>
            <p:cNvSpPr/>
            <p:nvPr/>
          </p:nvSpPr>
          <p:spPr>
            <a:xfrm>
              <a:off x="2597925" y="3272525"/>
              <a:ext cx="40025" cy="21075"/>
            </a:xfrm>
            <a:custGeom>
              <a:avLst/>
              <a:gdLst/>
              <a:ahLst/>
              <a:cxnLst/>
              <a:rect l="l" t="t" r="r" b="b"/>
              <a:pathLst>
                <a:path w="1601" h="843" extrusionOk="0">
                  <a:moveTo>
                    <a:pt x="13" y="1"/>
                  </a:moveTo>
                  <a:lnTo>
                    <a:pt x="1" y="57"/>
                  </a:lnTo>
                  <a:lnTo>
                    <a:pt x="659" y="201"/>
                  </a:lnTo>
                  <a:lnTo>
                    <a:pt x="911" y="666"/>
                  </a:lnTo>
                  <a:lnTo>
                    <a:pt x="1586" y="843"/>
                  </a:lnTo>
                  <a:lnTo>
                    <a:pt x="1600" y="788"/>
                  </a:lnTo>
                  <a:lnTo>
                    <a:pt x="950" y="617"/>
                  </a:lnTo>
                  <a:lnTo>
                    <a:pt x="697" y="15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8"/>
            <p:cNvSpPr/>
            <p:nvPr/>
          </p:nvSpPr>
          <p:spPr>
            <a:xfrm>
              <a:off x="2626150" y="3282125"/>
              <a:ext cx="75500" cy="32200"/>
            </a:xfrm>
            <a:custGeom>
              <a:avLst/>
              <a:gdLst/>
              <a:ahLst/>
              <a:cxnLst/>
              <a:rect l="l" t="t" r="r" b="b"/>
              <a:pathLst>
                <a:path w="3020" h="1288" extrusionOk="0">
                  <a:moveTo>
                    <a:pt x="1263" y="59"/>
                  </a:moveTo>
                  <a:lnTo>
                    <a:pt x="2846" y="882"/>
                  </a:lnTo>
                  <a:lnTo>
                    <a:pt x="1004" y="1227"/>
                  </a:lnTo>
                  <a:lnTo>
                    <a:pt x="78" y="786"/>
                  </a:lnTo>
                  <a:lnTo>
                    <a:pt x="404" y="139"/>
                  </a:lnTo>
                  <a:lnTo>
                    <a:pt x="1263" y="59"/>
                  </a:lnTo>
                  <a:close/>
                  <a:moveTo>
                    <a:pt x="1274" y="0"/>
                  </a:moveTo>
                  <a:lnTo>
                    <a:pt x="367" y="84"/>
                  </a:lnTo>
                  <a:lnTo>
                    <a:pt x="1" y="813"/>
                  </a:lnTo>
                  <a:lnTo>
                    <a:pt x="996" y="1288"/>
                  </a:lnTo>
                  <a:lnTo>
                    <a:pt x="3019" y="909"/>
                  </a:lnTo>
                  <a:lnTo>
                    <a:pt x="1282" y="5"/>
                  </a:lnTo>
                  <a:lnTo>
                    <a:pt x="1274" y="0"/>
                  </a:lnTo>
                  <a:close/>
                </a:path>
              </a:pathLst>
            </a:custGeom>
            <a:solidFill>
              <a:srgbClr val="9B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>
              <a:off x="2558525" y="3257400"/>
              <a:ext cx="49250" cy="20350"/>
            </a:xfrm>
            <a:custGeom>
              <a:avLst/>
              <a:gdLst/>
              <a:ahLst/>
              <a:cxnLst/>
              <a:rect l="l" t="t" r="r" b="b"/>
              <a:pathLst>
                <a:path w="1970" h="814" extrusionOk="0">
                  <a:moveTo>
                    <a:pt x="97" y="0"/>
                  </a:moveTo>
                  <a:lnTo>
                    <a:pt x="1" y="556"/>
                  </a:lnTo>
                  <a:lnTo>
                    <a:pt x="1918" y="814"/>
                  </a:lnTo>
                  <a:lnTo>
                    <a:pt x="1970" y="547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3D9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3" name="Google Shape;73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68750" y="2017275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8"/>
          <p:cNvSpPr/>
          <p:nvPr/>
        </p:nvSpPr>
        <p:spPr>
          <a:xfrm>
            <a:off x="-124469" y="995346"/>
            <a:ext cx="873001" cy="315323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" name="Google Shape;75;p8"/>
          <p:cNvGrpSpPr/>
          <p:nvPr/>
        </p:nvGrpSpPr>
        <p:grpSpPr>
          <a:xfrm flipH="1">
            <a:off x="8673781" y="-138300"/>
            <a:ext cx="1010313" cy="5634188"/>
            <a:chOff x="-321875" y="-138300"/>
            <a:chExt cx="634499" cy="5634188"/>
          </a:xfrm>
        </p:grpSpPr>
        <p:sp>
          <p:nvSpPr>
            <p:cNvPr id="76" name="Google Shape;76;p8"/>
            <p:cNvSpPr/>
            <p:nvPr/>
          </p:nvSpPr>
          <p:spPr>
            <a:xfrm>
              <a:off x="-321875" y="-138300"/>
              <a:ext cx="473020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>
              <a:off x="108766" y="-138300"/>
              <a:ext cx="203859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8"/>
          <p:cNvSpPr txBox="1">
            <a:spLocks noGrp="1"/>
          </p:cNvSpPr>
          <p:nvPr>
            <p:ph type="title"/>
          </p:nvPr>
        </p:nvSpPr>
        <p:spPr>
          <a:xfrm>
            <a:off x="1593188" y="868875"/>
            <a:ext cx="5957700" cy="258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 rot="-271144" flipH="1">
            <a:off x="2321598" y="2789427"/>
            <a:ext cx="5620889" cy="242126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9"/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6586912" y="1745750"/>
            <a:ext cx="2492076" cy="31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4333481"/>
            <a:ext cx="9180576" cy="115214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9"/>
          <p:cNvSpPr/>
          <p:nvPr/>
        </p:nvSpPr>
        <p:spPr>
          <a:xfrm>
            <a:off x="8243572" y="226751"/>
            <a:ext cx="1226098" cy="442860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806737" y="867125"/>
            <a:ext cx="4240800" cy="6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5" name="Google Shape;85;p9"/>
          <p:cNvSpPr txBox="1">
            <a:spLocks noGrp="1"/>
          </p:cNvSpPr>
          <p:nvPr>
            <p:ph type="subTitle" idx="1"/>
          </p:nvPr>
        </p:nvSpPr>
        <p:spPr>
          <a:xfrm>
            <a:off x="806739" y="1631525"/>
            <a:ext cx="4240800" cy="1337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>
            <a:spLocks noGrp="1"/>
          </p:cNvSpPr>
          <p:nvPr>
            <p:ph type="title"/>
          </p:nvPr>
        </p:nvSpPr>
        <p:spPr>
          <a:xfrm>
            <a:off x="748525" y="590575"/>
            <a:ext cx="4459500" cy="89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title" hasCustomPrompt="1"/>
          </p:nvPr>
        </p:nvSpPr>
        <p:spPr>
          <a:xfrm>
            <a:off x="748525" y="868850"/>
            <a:ext cx="7647000" cy="1535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11"/>
          <p:cNvSpPr txBox="1">
            <a:spLocks noGrp="1"/>
          </p:cNvSpPr>
          <p:nvPr>
            <p:ph type="subTitle" idx="1"/>
          </p:nvPr>
        </p:nvSpPr>
        <p:spPr>
          <a:xfrm>
            <a:off x="1776200" y="2403950"/>
            <a:ext cx="5591700" cy="306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8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1"/>
          <p:cNvSpPr/>
          <p:nvPr/>
        </p:nvSpPr>
        <p:spPr>
          <a:xfrm rot="-156361" flipH="1">
            <a:off x="3960694" y="3259557"/>
            <a:ext cx="4168637" cy="1636578"/>
          </a:xfrm>
          <a:custGeom>
            <a:avLst/>
            <a:gdLst/>
            <a:ahLst/>
            <a:cxnLst/>
            <a:rect l="l" t="t" r="r" b="b"/>
            <a:pathLst>
              <a:path w="67153" h="28927" extrusionOk="0">
                <a:moveTo>
                  <a:pt x="59474" y="1"/>
                </a:moveTo>
                <a:lnTo>
                  <a:pt x="45249" y="732"/>
                </a:lnTo>
                <a:lnTo>
                  <a:pt x="44453" y="18414"/>
                </a:lnTo>
                <a:lnTo>
                  <a:pt x="36713" y="18414"/>
                </a:lnTo>
                <a:lnTo>
                  <a:pt x="35151" y="10049"/>
                </a:lnTo>
                <a:lnTo>
                  <a:pt x="25726" y="9894"/>
                </a:lnTo>
                <a:lnTo>
                  <a:pt x="26657" y="19386"/>
                </a:lnTo>
                <a:lnTo>
                  <a:pt x="21551" y="20088"/>
                </a:lnTo>
                <a:lnTo>
                  <a:pt x="21551" y="4786"/>
                </a:lnTo>
                <a:lnTo>
                  <a:pt x="5600" y="3184"/>
                </a:lnTo>
                <a:lnTo>
                  <a:pt x="6476" y="21391"/>
                </a:lnTo>
                <a:lnTo>
                  <a:pt x="670" y="21622"/>
                </a:lnTo>
                <a:lnTo>
                  <a:pt x="1" y="28926"/>
                </a:lnTo>
                <a:lnTo>
                  <a:pt x="67153" y="22572"/>
                </a:lnTo>
                <a:lnTo>
                  <a:pt x="67153" y="19662"/>
                </a:lnTo>
                <a:lnTo>
                  <a:pt x="60107" y="19729"/>
                </a:lnTo>
                <a:lnTo>
                  <a:pt x="59474" y="1"/>
                </a:lnTo>
                <a:close/>
              </a:path>
            </a:pathLst>
          </a:custGeom>
          <a:solidFill>
            <a:srgbClr val="9DC8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6000">
            <a:off x="0" y="4190923"/>
            <a:ext cx="9180575" cy="1194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5437" y="2017275"/>
            <a:ext cx="2841451" cy="3425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" name="Google Shape;94;p11"/>
          <p:cNvGrpSpPr/>
          <p:nvPr/>
        </p:nvGrpSpPr>
        <p:grpSpPr>
          <a:xfrm flipH="1">
            <a:off x="7137467" y="3586549"/>
            <a:ext cx="333002" cy="982602"/>
            <a:chOff x="1839125" y="-138300"/>
            <a:chExt cx="1266169" cy="5634188"/>
          </a:xfrm>
        </p:grpSpPr>
        <p:sp>
          <p:nvSpPr>
            <p:cNvPr id="95" name="Google Shape;95;p11"/>
            <p:cNvSpPr/>
            <p:nvPr/>
          </p:nvSpPr>
          <p:spPr>
            <a:xfrm>
              <a:off x="1839125" y="-138300"/>
              <a:ext cx="1110025" cy="5634188"/>
            </a:xfrm>
            <a:custGeom>
              <a:avLst/>
              <a:gdLst/>
              <a:ahLst/>
              <a:cxnLst/>
              <a:rect l="l" t="t" r="r" b="b"/>
              <a:pathLst>
                <a:path w="8091" h="32755" extrusionOk="0">
                  <a:moveTo>
                    <a:pt x="0" y="1"/>
                  </a:moveTo>
                  <a:lnTo>
                    <a:pt x="989" y="32754"/>
                  </a:lnTo>
                  <a:lnTo>
                    <a:pt x="7367" y="32176"/>
                  </a:lnTo>
                  <a:lnTo>
                    <a:pt x="80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1"/>
            <p:cNvSpPr/>
            <p:nvPr/>
          </p:nvSpPr>
          <p:spPr>
            <a:xfrm>
              <a:off x="2860070" y="-138300"/>
              <a:ext cx="245223" cy="5534766"/>
            </a:xfrm>
            <a:custGeom>
              <a:avLst/>
              <a:gdLst/>
              <a:ahLst/>
              <a:cxnLst/>
              <a:rect l="l" t="t" r="r" b="b"/>
              <a:pathLst>
                <a:path w="3487" h="32177" extrusionOk="0">
                  <a:moveTo>
                    <a:pt x="724" y="1"/>
                  </a:moveTo>
                  <a:lnTo>
                    <a:pt x="1" y="32176"/>
                  </a:lnTo>
                  <a:lnTo>
                    <a:pt x="1810" y="31976"/>
                  </a:lnTo>
                  <a:lnTo>
                    <a:pt x="3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48525" y="590575"/>
            <a:ext cx="7647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48525" y="1152475"/>
            <a:ext cx="7647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●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○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■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●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○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■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●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○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Baloo Tammudu 2"/>
              <a:buChar char="■"/>
              <a:defRPr sz="1600">
                <a:solidFill>
                  <a:schemeClr val="accent3"/>
                </a:solidFill>
                <a:latin typeface="Baloo Tammudu 2"/>
                <a:ea typeface="Baloo Tammudu 2"/>
                <a:cs typeface="Baloo Tammudu 2"/>
                <a:sym typeface="Baloo Tammudu 2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youtu.be/Akm2O66z8M0" TargetMode="External"/><Relationship Id="rId5" Type="http://schemas.openxmlformats.org/officeDocument/2006/relationships/hyperlink" Target="https://youtu.be/AfSISgTo7QQ" TargetMode="External"/><Relationship Id="rId4" Type="http://schemas.openxmlformats.org/officeDocument/2006/relationships/hyperlink" Target="https://youtu.be/u5ypG1rdwe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youtu.be/qnvNZvdqC7c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forms.gle/asANxz8oJZFhCQh46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youtube.com/watch?v=g6dvj4MKjDc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8"/>
          <p:cNvSpPr/>
          <p:nvPr/>
        </p:nvSpPr>
        <p:spPr>
          <a:xfrm>
            <a:off x="1354425" y="582600"/>
            <a:ext cx="6435170" cy="2670056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396" name="Google Shape;396;p38"/>
          <p:cNvSpPr txBox="1">
            <a:spLocks noGrp="1"/>
          </p:cNvSpPr>
          <p:nvPr>
            <p:ph type="subTitle" idx="1"/>
          </p:nvPr>
        </p:nvSpPr>
        <p:spPr>
          <a:xfrm>
            <a:off x="1563400" y="918384"/>
            <a:ext cx="6011400" cy="167822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lt2"/>
                </a:solidFill>
                <a:latin typeface="+mj-lt"/>
              </a:rPr>
              <a:t>BYF</a:t>
            </a: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+mj-lt"/>
              </a:rPr>
              <a:t>CONSTRUCTION CLUB</a:t>
            </a:r>
            <a:endParaRPr sz="4800">
              <a:latin typeface="+mj-lt"/>
            </a:endParaRPr>
          </a:p>
        </p:txBody>
      </p:sp>
      <p:sp>
        <p:nvSpPr>
          <p:cNvPr id="397" name="Google Shape;397;p38"/>
          <p:cNvSpPr/>
          <p:nvPr/>
        </p:nvSpPr>
        <p:spPr>
          <a:xfrm>
            <a:off x="1675800" y="2606921"/>
            <a:ext cx="5786700" cy="351600"/>
          </a:xfrm>
          <a:prstGeom prst="trapezoid">
            <a:avLst>
              <a:gd name="adj" fmla="val 1466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8"/>
          <p:cNvSpPr txBox="1">
            <a:spLocks noGrp="1"/>
          </p:cNvSpPr>
          <p:nvPr>
            <p:ph type="subTitle" idx="2"/>
          </p:nvPr>
        </p:nvSpPr>
        <p:spPr>
          <a:xfrm>
            <a:off x="1913800" y="2606921"/>
            <a:ext cx="5271000" cy="33047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400">
                <a:latin typeface="+mn-lt"/>
              </a:rPr>
              <a:t>Session 2</a:t>
            </a:r>
            <a:endParaRPr sz="2400">
              <a:latin typeface="+mn-lt"/>
            </a:endParaRPr>
          </a:p>
        </p:txBody>
      </p:sp>
      <p:grpSp>
        <p:nvGrpSpPr>
          <p:cNvPr id="399" name="Google Shape;399;p38"/>
          <p:cNvGrpSpPr/>
          <p:nvPr/>
        </p:nvGrpSpPr>
        <p:grpSpPr>
          <a:xfrm>
            <a:off x="7184800" y="2343300"/>
            <a:ext cx="1421250" cy="2669825"/>
            <a:chOff x="7184800" y="2343300"/>
            <a:chExt cx="1421250" cy="2669825"/>
          </a:xfrm>
        </p:grpSpPr>
        <p:sp>
          <p:nvSpPr>
            <p:cNvPr id="400" name="Google Shape;400;p38"/>
            <p:cNvSpPr/>
            <p:nvPr/>
          </p:nvSpPr>
          <p:spPr>
            <a:xfrm>
              <a:off x="7328350" y="4829825"/>
              <a:ext cx="1277700" cy="1833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1" name="Google Shape;401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184800" y="2343300"/>
              <a:ext cx="1306874" cy="261112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2" name="Google Shape;402;p38"/>
          <p:cNvGrpSpPr/>
          <p:nvPr/>
        </p:nvGrpSpPr>
        <p:grpSpPr>
          <a:xfrm>
            <a:off x="537950" y="2343300"/>
            <a:ext cx="1277700" cy="2669925"/>
            <a:chOff x="537950" y="2343300"/>
            <a:chExt cx="1277700" cy="2669925"/>
          </a:xfrm>
        </p:grpSpPr>
        <p:sp>
          <p:nvSpPr>
            <p:cNvPr id="403" name="Google Shape;403;p38"/>
            <p:cNvSpPr/>
            <p:nvPr/>
          </p:nvSpPr>
          <p:spPr>
            <a:xfrm>
              <a:off x="537950" y="4732425"/>
              <a:ext cx="1277700" cy="280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04" name="Google Shape;404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8221" y="2343300"/>
              <a:ext cx="811919" cy="261112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/>
          <p:nvPr/>
        </p:nvSpPr>
        <p:spPr>
          <a:xfrm>
            <a:off x="310375" y="669600"/>
            <a:ext cx="5233527" cy="2604147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76" name="Google Shape;476;p43"/>
          <p:cNvSpPr txBox="1">
            <a:spLocks noGrp="1"/>
          </p:cNvSpPr>
          <p:nvPr>
            <p:ph type="title"/>
          </p:nvPr>
        </p:nvSpPr>
        <p:spPr>
          <a:xfrm>
            <a:off x="806737" y="867125"/>
            <a:ext cx="4240800" cy="6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+mj-lt"/>
              </a:rPr>
              <a:t>But first, SAFETY</a:t>
            </a:r>
          </a:p>
        </p:txBody>
      </p:sp>
      <p:grpSp>
        <p:nvGrpSpPr>
          <p:cNvPr id="477" name="Google Shape;477;p43"/>
          <p:cNvGrpSpPr/>
          <p:nvPr/>
        </p:nvGrpSpPr>
        <p:grpSpPr>
          <a:xfrm>
            <a:off x="5003375" y="3023525"/>
            <a:ext cx="1226100" cy="2119952"/>
            <a:chOff x="5003375" y="3023525"/>
            <a:chExt cx="1226100" cy="2119952"/>
          </a:xfrm>
        </p:grpSpPr>
        <p:sp>
          <p:nvSpPr>
            <p:cNvPr id="478" name="Google Shape;478;p43"/>
            <p:cNvSpPr/>
            <p:nvPr/>
          </p:nvSpPr>
          <p:spPr>
            <a:xfrm>
              <a:off x="5003375" y="4967678"/>
              <a:ext cx="1226100" cy="175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9" name="Google Shape;479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2473" y="3023525"/>
              <a:ext cx="748008" cy="2060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43"/>
          <p:cNvSpPr/>
          <p:nvPr/>
        </p:nvSpPr>
        <p:spPr>
          <a:xfrm>
            <a:off x="5990463" y="11598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94500" y="211975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3"/>
          <p:cNvSpPr txBox="1">
            <a:spLocks noGrp="1"/>
          </p:cNvSpPr>
          <p:nvPr>
            <p:ph type="subTitle" idx="1"/>
          </p:nvPr>
        </p:nvSpPr>
        <p:spPr>
          <a:xfrm>
            <a:off x="1280159" y="1555325"/>
            <a:ext cx="3767379" cy="14138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>
                <a:latin typeface="+mn-lt"/>
              </a:rPr>
              <a:t>Safety glasses on when “on-site”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>
                <a:latin typeface="+mn-lt"/>
              </a:rPr>
              <a:t>Be responsible for your own part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>
                <a:latin typeface="+mn-lt"/>
              </a:rPr>
              <a:t>Watch your fingers!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>
                <a:latin typeface="+mn-lt"/>
              </a:rPr>
              <a:t>Clean up after yourself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endParaRPr lang="e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Acumin Pro Condensed Black"/>
              </a:rPr>
              <a:t>Process</a:t>
            </a:r>
            <a:endParaRPr lang="en-US" sz="3600">
              <a:solidFill>
                <a:schemeClr val="accent5"/>
              </a:solidFill>
            </a:endParaRP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0592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First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Then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2F6D4-7513-5FA8-0162-18001D40175F}"/>
              </a:ext>
            </a:extLst>
          </p:cNvPr>
          <p:cNvSpPr txBox="1"/>
          <p:nvPr/>
        </p:nvSpPr>
        <p:spPr>
          <a:xfrm>
            <a:off x="1764978" y="2054361"/>
            <a:ext cx="16026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600">
                <a:latin typeface="+mn-lt"/>
              </a:rPr>
              <a:t>Check your materials!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Front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Back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Bottom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2 sides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Long top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Short top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16 Nails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2 screws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>
                <a:latin typeface="+mn-lt"/>
              </a:rPr>
              <a:t>Peg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B00EBA-C048-175B-BEE5-F49FCCF26474}"/>
              </a:ext>
            </a:extLst>
          </p:cNvPr>
          <p:cNvSpPr txBox="1"/>
          <p:nvPr/>
        </p:nvSpPr>
        <p:spPr>
          <a:xfrm>
            <a:off x="4759846" y="2220686"/>
            <a:ext cx="19022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+mn-lt"/>
              </a:rPr>
              <a:t>Pre-planning: Work with your team to hold the pieces together with your hands to make sure you know where each piece goes!</a:t>
            </a:r>
          </a:p>
        </p:txBody>
      </p:sp>
      <p:pic>
        <p:nvPicPr>
          <p:cNvPr id="9" name="Picture 8" descr="A picture containing building, outdoor, birdhouse&#10;&#10;Description automatically generated">
            <a:extLst>
              <a:ext uri="{FF2B5EF4-FFF2-40B4-BE49-F238E27FC236}">
                <a16:creationId xmlns:a16="http://schemas.microsoft.com/office/drawing/2014/main" id="{1517D475-2C7F-B151-9F2A-3AE0BA5DC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62" t="5481" r="422" b="21636"/>
          <a:stretch/>
        </p:blipFill>
        <p:spPr>
          <a:xfrm>
            <a:off x="6784205" y="2571750"/>
            <a:ext cx="1489147" cy="1595233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Acumin Pro Condensed Black"/>
              </a:rPr>
              <a:t>Process</a:t>
            </a:r>
            <a:endParaRPr sz="3600">
              <a:solidFill>
                <a:schemeClr val="accent5"/>
              </a:solidFill>
              <a:latin typeface="Acumin Pro Condensed Black"/>
            </a:endParaRP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7919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Next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Then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90294C-4B95-0239-6AA8-BAE5E8C94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38" b="13003"/>
          <a:stretch/>
        </p:blipFill>
        <p:spPr>
          <a:xfrm>
            <a:off x="1370044" y="2079492"/>
            <a:ext cx="2392566" cy="2512477"/>
          </a:xfrm>
          <a:prstGeom prst="rect">
            <a:avLst/>
          </a:prstGeom>
        </p:spPr>
      </p:pic>
      <p:pic>
        <p:nvPicPr>
          <p:cNvPr id="9" name="Picture 8" descr="A picture containing table, person&#10;&#10;Description automatically generated">
            <a:extLst>
              <a:ext uri="{FF2B5EF4-FFF2-40B4-BE49-F238E27FC236}">
                <a16:creationId xmlns:a16="http://schemas.microsoft.com/office/drawing/2014/main" id="{CE633824-146E-DAD0-4513-CBC33A87B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18" b="27285"/>
          <a:stretch/>
        </p:blipFill>
        <p:spPr>
          <a:xfrm>
            <a:off x="5110810" y="2054727"/>
            <a:ext cx="2933725" cy="256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00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Acumin Pro Condensed Black"/>
              </a:rPr>
              <a:t>Process</a:t>
            </a:r>
            <a:endParaRPr sz="3600">
              <a:solidFill>
                <a:schemeClr val="accent5"/>
              </a:solidFill>
              <a:latin typeface="Acumin Pro Condensed Black"/>
            </a:endParaRP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7919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Next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Then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able, person, wooden, indoor&#10;&#10;Description automatically generated">
            <a:extLst>
              <a:ext uri="{FF2B5EF4-FFF2-40B4-BE49-F238E27FC236}">
                <a16:creationId xmlns:a16="http://schemas.microsoft.com/office/drawing/2014/main" id="{60E869FA-725E-5004-07C9-89E584ADB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88" b="6166"/>
          <a:stretch/>
        </p:blipFill>
        <p:spPr>
          <a:xfrm>
            <a:off x="1435359" y="2066850"/>
            <a:ext cx="2261935" cy="2537762"/>
          </a:xfrm>
          <a:prstGeom prst="rect">
            <a:avLst/>
          </a:prstGeom>
        </p:spPr>
      </p:pic>
      <p:pic>
        <p:nvPicPr>
          <p:cNvPr id="9" name="Picture 8" descr="A picture containing building, outdoor, birdhouse&#10;&#10;Description automatically generated">
            <a:extLst>
              <a:ext uri="{FF2B5EF4-FFF2-40B4-BE49-F238E27FC236}">
                <a16:creationId xmlns:a16="http://schemas.microsoft.com/office/drawing/2014/main" id="{7FE39B7C-FB30-D1FD-E09C-17F53158BC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23" t="4287" b="20822"/>
          <a:stretch/>
        </p:blipFill>
        <p:spPr>
          <a:xfrm>
            <a:off x="5376073" y="2026310"/>
            <a:ext cx="2403200" cy="25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10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2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Acumin Pro Condensed Black"/>
              </a:rPr>
              <a:t>Process</a:t>
            </a:r>
            <a:endParaRPr sz="3600">
              <a:solidFill>
                <a:schemeClr val="accent5"/>
              </a:solidFill>
              <a:latin typeface="Acumin Pro Condensed Black"/>
            </a:endParaRPr>
          </a:p>
        </p:txBody>
      </p:sp>
      <p:sp>
        <p:nvSpPr>
          <p:cNvPr id="2" name="Google Shape;453;p42">
            <a:extLst>
              <a:ext uri="{FF2B5EF4-FFF2-40B4-BE49-F238E27FC236}">
                <a16:creationId xmlns:a16="http://schemas.microsoft.com/office/drawing/2014/main" id="{7FB94840-C73E-CC97-A96D-DF257BF8B380}"/>
              </a:ext>
            </a:extLst>
          </p:cNvPr>
          <p:cNvSpPr txBox="1">
            <a:spLocks/>
          </p:cNvSpPr>
          <p:nvPr/>
        </p:nvSpPr>
        <p:spPr>
          <a:xfrm>
            <a:off x="1287951" y="1437919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Next</a:t>
            </a:r>
          </a:p>
        </p:txBody>
      </p:sp>
      <p:sp>
        <p:nvSpPr>
          <p:cNvPr id="3" name="Google Shape;453;p42">
            <a:extLst>
              <a:ext uri="{FF2B5EF4-FFF2-40B4-BE49-F238E27FC236}">
                <a16:creationId xmlns:a16="http://schemas.microsoft.com/office/drawing/2014/main" id="{47775A38-0855-4E59-FB11-B108CEA0E484}"/>
              </a:ext>
            </a:extLst>
          </p:cNvPr>
          <p:cNvSpPr txBox="1">
            <a:spLocks/>
          </p:cNvSpPr>
          <p:nvPr/>
        </p:nvSpPr>
        <p:spPr>
          <a:xfrm>
            <a:off x="5299299" y="1431138"/>
            <a:ext cx="2556752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Righteous"/>
              <a:buNone/>
              <a:defRPr sz="3000" b="0" i="0" u="none" strike="noStrike" cap="none">
                <a:solidFill>
                  <a:schemeClr val="accent3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Luckiest Guy"/>
              <a:buNone/>
              <a:defRPr sz="2800" b="0" i="0" u="none" strike="noStrike" cap="none">
                <a:solidFill>
                  <a:schemeClr val="accent3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Acumin Pro Condensed Black"/>
              </a:rPr>
              <a:t>Last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E99930-5E32-6BD9-5BEE-E29E3AF39F0A}"/>
              </a:ext>
            </a:extLst>
          </p:cNvPr>
          <p:cNvSpPr/>
          <p:nvPr/>
        </p:nvSpPr>
        <p:spPr>
          <a:xfrm>
            <a:off x="748500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A6D93A-5142-26A3-BC0C-380A6DB2E4C9}"/>
              </a:ext>
            </a:extLst>
          </p:cNvPr>
          <p:cNvSpPr/>
          <p:nvPr/>
        </p:nvSpPr>
        <p:spPr>
          <a:xfrm>
            <a:off x="4759846" y="2026310"/>
            <a:ext cx="3635654" cy="26188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andpaper Grit Chart | The Family Handyman">
            <a:extLst>
              <a:ext uri="{FF2B5EF4-FFF2-40B4-BE49-F238E27FC236}">
                <a16:creationId xmlns:a16="http://schemas.microsoft.com/office/drawing/2014/main" id="{C6C41F4D-C709-32E3-8E90-689237B18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693" y="2119610"/>
            <a:ext cx="2481267" cy="248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lanning Vision &amp; Time Management - Galin Education">
            <a:extLst>
              <a:ext uri="{FF2B5EF4-FFF2-40B4-BE49-F238E27FC236}">
                <a16:creationId xmlns:a16="http://schemas.microsoft.com/office/drawing/2014/main" id="{E50CD790-EB34-CD15-47F7-F05926FC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873" y="2271701"/>
            <a:ext cx="3104514" cy="207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194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/>
          <p:nvPr/>
        </p:nvSpPr>
        <p:spPr>
          <a:xfrm>
            <a:off x="-72801" y="240633"/>
            <a:ext cx="6535478" cy="3741782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477" name="Google Shape;477;p43"/>
          <p:cNvGrpSpPr/>
          <p:nvPr/>
        </p:nvGrpSpPr>
        <p:grpSpPr>
          <a:xfrm>
            <a:off x="5726889" y="3023548"/>
            <a:ext cx="1226100" cy="2119952"/>
            <a:chOff x="5003375" y="3023525"/>
            <a:chExt cx="1226100" cy="2119952"/>
          </a:xfrm>
        </p:grpSpPr>
        <p:sp>
          <p:nvSpPr>
            <p:cNvPr id="478" name="Google Shape;478;p43"/>
            <p:cNvSpPr/>
            <p:nvPr/>
          </p:nvSpPr>
          <p:spPr>
            <a:xfrm>
              <a:off x="5003375" y="4967678"/>
              <a:ext cx="1226100" cy="175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9" name="Google Shape;479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2473" y="3023525"/>
              <a:ext cx="748008" cy="2060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43"/>
          <p:cNvSpPr/>
          <p:nvPr/>
        </p:nvSpPr>
        <p:spPr>
          <a:xfrm>
            <a:off x="6952989" y="11598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19467" y="2071872"/>
            <a:ext cx="2841451" cy="342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3A6179F-7DF2-41C4-4B65-A291713A0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2" t="19115" r="31190" b="14294"/>
          <a:stretch/>
        </p:blipFill>
        <p:spPr bwMode="auto">
          <a:xfrm>
            <a:off x="4131585" y="394295"/>
            <a:ext cx="2213299" cy="239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426ACC90-91EF-99BE-D40F-2A8FE019A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24102" r="54189" b="25836"/>
          <a:stretch/>
        </p:blipFill>
        <p:spPr bwMode="auto">
          <a:xfrm>
            <a:off x="2658505" y="1636788"/>
            <a:ext cx="2071549" cy="230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2A6635F1-36F3-2FB0-9427-F23AC11750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t="13921" r="-1" b="11845"/>
          <a:stretch/>
        </p:blipFill>
        <p:spPr bwMode="auto">
          <a:xfrm>
            <a:off x="63430" y="394295"/>
            <a:ext cx="3085127" cy="185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8D770594-976A-71C0-002A-2CA38F169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14074" r="54007" b="33662"/>
          <a:stretch/>
        </p:blipFill>
        <p:spPr bwMode="auto">
          <a:xfrm>
            <a:off x="477948" y="2096359"/>
            <a:ext cx="1728987" cy="18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7"/>
          <p:cNvSpPr/>
          <p:nvPr/>
        </p:nvSpPr>
        <p:spPr>
          <a:xfrm flipH="1">
            <a:off x="1285568" y="590575"/>
            <a:ext cx="6572869" cy="313687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521" name="Google Shape;521;p47"/>
          <p:cNvSpPr txBox="1">
            <a:spLocks noGrp="1"/>
          </p:cNvSpPr>
          <p:nvPr>
            <p:ph type="title"/>
          </p:nvPr>
        </p:nvSpPr>
        <p:spPr>
          <a:xfrm>
            <a:off x="1282679" y="868860"/>
            <a:ext cx="6534679" cy="258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>
                <a:solidFill>
                  <a:schemeClr val="lt2"/>
                </a:solidFill>
                <a:latin typeface="Acumin Pro Condensed Black"/>
              </a:rPr>
              <a:t>JOB</a:t>
            </a:r>
            <a:r>
              <a:rPr lang="en">
                <a:latin typeface="Acumin Pro Condensed Black"/>
              </a:rPr>
              <a:t> </a:t>
            </a:r>
            <a:br>
              <a:rPr lang="en">
                <a:solidFill>
                  <a:srgbClr val="3E5E81"/>
                </a:solidFill>
                <a:latin typeface="Acumin Pro Condensed Black"/>
              </a:rPr>
            </a:br>
            <a:r>
              <a:rPr lang="en-US">
                <a:solidFill>
                  <a:schemeClr val="accent5"/>
                </a:solidFill>
                <a:latin typeface="Acumin Pro Condensed Black"/>
              </a:rPr>
              <a:t>EXPLORATION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0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4000">
                <a:solidFill>
                  <a:schemeClr val="accent5"/>
                </a:solidFill>
                <a:latin typeface="+mj-lt"/>
              </a:rPr>
              <a:t>Residential Construction Careers</a:t>
            </a:r>
          </a:p>
        </p:txBody>
      </p:sp>
      <p:sp>
        <p:nvSpPr>
          <p:cNvPr id="603" name="Google Shape;603;p50"/>
          <p:cNvSpPr txBox="1">
            <a:spLocks noGrp="1"/>
          </p:cNvSpPr>
          <p:nvPr>
            <p:ph type="subTitle" idx="2"/>
          </p:nvPr>
        </p:nvSpPr>
        <p:spPr>
          <a:xfrm>
            <a:off x="1685663" y="1369175"/>
            <a:ext cx="5772673" cy="33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+mj-lt"/>
              </a:rPr>
              <a:t>B</a:t>
            </a:r>
            <a:r>
              <a:rPr lang="en" sz="2400">
                <a:latin typeface="+mj-lt"/>
              </a:rPr>
              <a:t>uilding houses, or residences, where people live</a:t>
            </a:r>
            <a:endParaRPr sz="2400">
              <a:latin typeface="+mj-lt"/>
            </a:endParaRPr>
          </a:p>
        </p:txBody>
      </p:sp>
      <p:sp>
        <p:nvSpPr>
          <p:cNvPr id="604" name="Google Shape;604;p50"/>
          <p:cNvSpPr txBox="1">
            <a:spLocks noGrp="1"/>
          </p:cNvSpPr>
          <p:nvPr>
            <p:ph type="subTitle" idx="3"/>
          </p:nvPr>
        </p:nvSpPr>
        <p:spPr>
          <a:xfrm>
            <a:off x="1026887" y="2788437"/>
            <a:ext cx="7140835" cy="118542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+mn-lt"/>
              </a:rPr>
              <a:t>H</a:t>
            </a:r>
            <a:r>
              <a:rPr lang="en-US" sz="2400">
                <a:latin typeface="+mn-lt"/>
              </a:rPr>
              <a:t>o</a:t>
            </a:r>
            <a:r>
              <a:rPr lang="en" sz="2400">
                <a:latin typeface="+mn-lt"/>
              </a:rPr>
              <a:t>w was our build today residential?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+mn-lt"/>
              </a:rPr>
              <a:t>What else would you need to think about if you built a house for people?</a:t>
            </a:r>
            <a:endParaRPr sz="2400">
              <a:latin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47"/>
          <p:cNvSpPr/>
          <p:nvPr/>
        </p:nvSpPr>
        <p:spPr>
          <a:xfrm flipH="1">
            <a:off x="1285568" y="590575"/>
            <a:ext cx="6572869" cy="313687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27640A-CDBB-A7FE-5F63-9941E0D31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666" y="1171295"/>
            <a:ext cx="1975281" cy="2122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519FFB-4008-CF94-4A46-E094FF2DF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704" y="1171295"/>
            <a:ext cx="2044877" cy="21226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750D1F-9EFF-CE0B-879B-2949222F54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820" y="1171295"/>
            <a:ext cx="2039537" cy="21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623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296992" y="221175"/>
            <a:ext cx="4402310" cy="124440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Plan It: </a:t>
            </a:r>
            <a:br>
              <a:rPr lang="en" sz="3600" dirty="0">
                <a:solidFill>
                  <a:schemeClr val="accent5"/>
                </a:solidFill>
                <a:latin typeface="+mj-lt"/>
              </a:rPr>
            </a:br>
            <a:r>
              <a:rPr lang="en" sz="3600" dirty="0">
                <a:solidFill>
                  <a:schemeClr val="accent5"/>
                </a:solidFill>
                <a:latin typeface="+mj-lt"/>
              </a:rPr>
              <a:t>Real Estate Developer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458709"/>
            <a:ext cx="461325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$35,000 to $60,000 to $160,000+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Identify housing and commercial development needs. Locate land while understanding zoning and financial processes involved with developing. Work closely with engineers, contractors, land-owners, and government employees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Bachelor’s degree +experience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Research, persuasive, creative, problem solver, good under pressure</a:t>
            </a:r>
          </a:p>
        </p:txBody>
      </p:sp>
      <p:pic>
        <p:nvPicPr>
          <p:cNvPr id="1028" name="Picture 4" descr="Real Estate Developer Career">
            <a:extLst>
              <a:ext uri="{FF2B5EF4-FFF2-40B4-BE49-F238E27FC236}">
                <a16:creationId xmlns:a16="http://schemas.microsoft.com/office/drawing/2014/main" id="{4FD9B96A-7292-249D-879A-D0C1BC302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r="6932"/>
          <a:stretch/>
        </p:blipFill>
        <p:spPr bwMode="auto">
          <a:xfrm>
            <a:off x="69718" y="1158612"/>
            <a:ext cx="4016332" cy="310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588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/>
          <p:cNvSpPr txBox="1">
            <a:spLocks noGrp="1"/>
          </p:cNvSpPr>
          <p:nvPr>
            <p:ph type="title"/>
          </p:nvPr>
        </p:nvSpPr>
        <p:spPr>
          <a:xfrm>
            <a:off x="748537" y="590575"/>
            <a:ext cx="7647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5"/>
                </a:solidFill>
                <a:latin typeface="+mj-lt"/>
              </a:rPr>
              <a:t>Greeting</a:t>
            </a:r>
          </a:p>
        </p:txBody>
      </p:sp>
      <p:sp>
        <p:nvSpPr>
          <p:cNvPr id="411" name="Google Shape;411;p39"/>
          <p:cNvSpPr txBox="1"/>
          <p:nvPr/>
        </p:nvSpPr>
        <p:spPr>
          <a:xfrm>
            <a:off x="4808105" y="1532233"/>
            <a:ext cx="3601645" cy="2895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Hammer, Blueprint, Architect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>
              <a:solidFill>
                <a:schemeClr val="accent3"/>
              </a:solidFill>
              <a:latin typeface="+mn-lt"/>
              <a:ea typeface="Baloo Tammudu 2"/>
              <a:cs typeface="Baloo Tammudu 2"/>
              <a:sym typeface="Baloo Tammudu 2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Hammer=Rock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Blueprint=Paper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accent3"/>
                </a:solidFill>
                <a:latin typeface="+mn-lt"/>
                <a:ea typeface="Baloo Tammudu 2"/>
                <a:cs typeface="Baloo Tammudu 2"/>
                <a:sym typeface="Baloo Tammudu 2"/>
              </a:rPr>
              <a:t>Architect=Scissors</a:t>
            </a:r>
            <a:endParaRPr sz="2000" b="1">
              <a:solidFill>
                <a:schemeClr val="accent3"/>
              </a:solidFill>
              <a:latin typeface="+mn-lt"/>
              <a:ea typeface="Baloo Tammudu 2"/>
              <a:cs typeface="Baloo Tammudu 2"/>
              <a:sym typeface="Baloo Tammudu 2"/>
            </a:endParaRPr>
          </a:p>
        </p:txBody>
      </p:sp>
      <p:pic>
        <p:nvPicPr>
          <p:cNvPr id="1028" name="Picture 4" descr="Rock paper scissors - Wikipedia">
            <a:extLst>
              <a:ext uri="{FF2B5EF4-FFF2-40B4-BE49-F238E27FC236}">
                <a16:creationId xmlns:a16="http://schemas.microsoft.com/office/drawing/2014/main" id="{4EA91812-AC1D-23DB-D6F6-D9EB92DD0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68" y="1246948"/>
            <a:ext cx="3601645" cy="344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296992" y="281192"/>
            <a:ext cx="4402310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Build It: Carpenter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002090"/>
            <a:ext cx="46132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$56,877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Measure, cut, and shape wood, plastic, fiberglass, and drywall; construct, install, and repair structures and fixtures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Coordination, manual dexterity, physical fitness, balance, ability to solve math problems quickly and accurately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DF47CF-FFA0-02E1-2056-968CF6381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8" y="141799"/>
            <a:ext cx="3216872" cy="450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93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5036075" y="281192"/>
            <a:ext cx="2963206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Build It: Roofer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002090"/>
            <a:ext cx="46132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$42,780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Use materials like shingles, asphalt, wood, and aluminum to build roofs that cover structures such as houses, malls, and hospitals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Coordination, balance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121813C-661E-2DA9-A1F2-A9F410C86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2" y="218491"/>
            <a:ext cx="3196123" cy="447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7011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400119" y="281192"/>
            <a:ext cx="3953233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Finish It: Electrician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002090"/>
            <a:ext cx="44413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$67,269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Install and maintain electrical and power systems for homes, business, and factories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Manual dexterity, coordination, physical fitness, good balance, good color vision (to recognize electrical wires)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818838-154F-F18B-D0C3-ED4C91433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89" y="281192"/>
            <a:ext cx="3052777" cy="427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05C800-3906-369D-1FF8-B89D2A27BB7D}"/>
              </a:ext>
            </a:extLst>
          </p:cNvPr>
          <p:cNvSpPr txBox="1"/>
          <p:nvPr/>
        </p:nvSpPr>
        <p:spPr>
          <a:xfrm>
            <a:off x="3804944" y="4189217"/>
            <a:ext cx="27146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4"/>
              </a:rPr>
              <a:t>https://youtu.be/u5ypG1rdwe8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 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6CC20-67F5-47EA-06D2-702D0FA65B6E}"/>
              </a:ext>
            </a:extLst>
          </p:cNvPr>
          <p:cNvSpPr txBox="1"/>
          <p:nvPr/>
        </p:nvSpPr>
        <p:spPr>
          <a:xfrm>
            <a:off x="6414114" y="4169246"/>
            <a:ext cx="24717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5"/>
              </a:rPr>
              <a:t>https://youtu.be/AfSISgTo7QQ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DEFD3B-7EA2-BA8F-7E51-0B35B3C51601}"/>
              </a:ext>
            </a:extLst>
          </p:cNvPr>
          <p:cNvSpPr txBox="1"/>
          <p:nvPr/>
        </p:nvSpPr>
        <p:spPr>
          <a:xfrm>
            <a:off x="5091102" y="4512585"/>
            <a:ext cx="26460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6"/>
              </a:rPr>
              <a:t>https://youtu.be/Akm2O66z8M0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97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372620" y="281192"/>
            <a:ext cx="4324285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Finish It: Plumber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002090"/>
            <a:ext cx="47988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$59,627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Design and install piping systems that distribute water and remove waste from buildings, and connect heating and cooling systems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knowledgeable in water distribution, blueprint reading, local ordinances and regulations, mathematics, mechanical drawing, physics, welding, and soldering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77E2BD1-55B5-75D6-1581-BAF9AC7E2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95" y="256406"/>
            <a:ext cx="3212077" cy="449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8FB812-1B0B-B238-6BEA-785AECD5F0C6}"/>
              </a:ext>
            </a:extLst>
          </p:cNvPr>
          <p:cNvSpPr txBox="1"/>
          <p:nvPr/>
        </p:nvSpPr>
        <p:spPr>
          <a:xfrm>
            <a:off x="6318090" y="4572297"/>
            <a:ext cx="24901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4"/>
              </a:rPr>
              <a:t>https://youtu.be/qnvNZvdqC7c</a:t>
            </a:r>
            <a:r>
              <a:rPr lang="en-US" sz="14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40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207615" y="281192"/>
            <a:ext cx="4410660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Finish It: Glazier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002090"/>
            <a:ext cx="444137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$47,480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Select, cut, install, replace, and remove residential, commercial, and artistic glass. Use a variety of tools including glazing knives, saws, drills, grinders, putty, and glazing compounds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Ability to mold and manipulate objects while paying attention to detail. Balance and coordination are a must on ladders and scaffolds.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8D9CF37-A9EA-6768-A2CA-4D110A243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5" y="281192"/>
            <a:ext cx="3054818" cy="427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617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title"/>
          </p:nvPr>
        </p:nvSpPr>
        <p:spPr>
          <a:xfrm>
            <a:off x="4351994" y="281192"/>
            <a:ext cx="4544499" cy="5438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  <a:latin typeface="+mj-lt"/>
              </a:rPr>
              <a:t>Finish It: HVAC Technician</a:t>
            </a:r>
            <a:endParaRPr sz="3600" dirty="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756" name="Google Shape;756;p53"/>
          <p:cNvSpPr/>
          <p:nvPr/>
        </p:nvSpPr>
        <p:spPr>
          <a:xfrm flipH="1">
            <a:off x="-10" y="4781552"/>
            <a:ext cx="9515485" cy="682674"/>
          </a:xfrm>
          <a:custGeom>
            <a:avLst/>
            <a:gdLst/>
            <a:ahLst/>
            <a:cxnLst/>
            <a:rect l="l" t="t" r="r" b="b"/>
            <a:pathLst>
              <a:path w="78095" h="15866" extrusionOk="0">
                <a:moveTo>
                  <a:pt x="78095" y="0"/>
                </a:moveTo>
                <a:lnTo>
                  <a:pt x="51968" y="2483"/>
                </a:lnTo>
                <a:lnTo>
                  <a:pt x="51583" y="2521"/>
                </a:lnTo>
                <a:lnTo>
                  <a:pt x="51372" y="2541"/>
                </a:lnTo>
                <a:lnTo>
                  <a:pt x="49495" y="2719"/>
                </a:lnTo>
                <a:lnTo>
                  <a:pt x="12179" y="6266"/>
                </a:lnTo>
                <a:lnTo>
                  <a:pt x="7017" y="6757"/>
                </a:lnTo>
                <a:lnTo>
                  <a:pt x="6983" y="6760"/>
                </a:lnTo>
                <a:lnTo>
                  <a:pt x="5601" y="6892"/>
                </a:lnTo>
                <a:lnTo>
                  <a:pt x="0" y="7423"/>
                </a:lnTo>
                <a:lnTo>
                  <a:pt x="0" y="15865"/>
                </a:lnTo>
                <a:lnTo>
                  <a:pt x="78095" y="15865"/>
                </a:lnTo>
                <a:lnTo>
                  <a:pt x="7809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53"/>
          <p:cNvSpPr/>
          <p:nvPr/>
        </p:nvSpPr>
        <p:spPr>
          <a:xfrm>
            <a:off x="1622725" y="4957424"/>
            <a:ext cx="860819" cy="174749"/>
          </a:xfrm>
          <a:custGeom>
            <a:avLst/>
            <a:gdLst/>
            <a:ahLst/>
            <a:cxnLst/>
            <a:rect l="l" t="t" r="r" b="b"/>
            <a:pathLst>
              <a:path w="4596" h="1308" extrusionOk="0">
                <a:moveTo>
                  <a:pt x="2299" y="58"/>
                </a:moveTo>
                <a:cubicBezTo>
                  <a:pt x="3513" y="58"/>
                  <a:pt x="4538" y="331"/>
                  <a:pt x="4538" y="654"/>
                </a:cubicBezTo>
                <a:cubicBezTo>
                  <a:pt x="4538" y="979"/>
                  <a:pt x="3513" y="1252"/>
                  <a:pt x="2299" y="1252"/>
                </a:cubicBezTo>
                <a:cubicBezTo>
                  <a:pt x="1084" y="1252"/>
                  <a:pt x="58" y="979"/>
                  <a:pt x="58" y="654"/>
                </a:cubicBezTo>
                <a:cubicBezTo>
                  <a:pt x="58" y="331"/>
                  <a:pt x="1084" y="58"/>
                  <a:pt x="2299" y="58"/>
                </a:cubicBezTo>
                <a:close/>
                <a:moveTo>
                  <a:pt x="2299" y="1"/>
                </a:moveTo>
                <a:cubicBezTo>
                  <a:pt x="1010" y="1"/>
                  <a:pt x="0" y="288"/>
                  <a:pt x="0" y="654"/>
                </a:cubicBezTo>
                <a:cubicBezTo>
                  <a:pt x="0" y="1021"/>
                  <a:pt x="1010" y="1308"/>
                  <a:pt x="2299" y="1308"/>
                </a:cubicBezTo>
                <a:cubicBezTo>
                  <a:pt x="3586" y="1308"/>
                  <a:pt x="4595" y="1021"/>
                  <a:pt x="4595" y="654"/>
                </a:cubicBezTo>
                <a:cubicBezTo>
                  <a:pt x="4595" y="288"/>
                  <a:pt x="3586" y="1"/>
                  <a:pt x="22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53"/>
          <p:cNvSpPr/>
          <p:nvPr/>
        </p:nvSpPr>
        <p:spPr>
          <a:xfrm>
            <a:off x="2678325" y="5132175"/>
            <a:ext cx="400635" cy="20603"/>
          </a:xfrm>
          <a:custGeom>
            <a:avLst/>
            <a:gdLst/>
            <a:ahLst/>
            <a:cxnLst/>
            <a:rect l="l" t="t" r="r" b="b"/>
            <a:pathLst>
              <a:path w="2139" h="110" extrusionOk="0">
                <a:moveTo>
                  <a:pt x="2" y="1"/>
                </a:moveTo>
                <a:lnTo>
                  <a:pt x="0" y="58"/>
                </a:lnTo>
                <a:lnTo>
                  <a:pt x="2137" y="109"/>
                </a:lnTo>
                <a:lnTo>
                  <a:pt x="2138" y="54"/>
                </a:lnTo>
                <a:lnTo>
                  <a:pt x="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3BADEB-5B54-A477-073A-0A37209CA9B0}"/>
              </a:ext>
            </a:extLst>
          </p:cNvPr>
          <p:cNvSpPr txBox="1"/>
          <p:nvPr/>
        </p:nvSpPr>
        <p:spPr>
          <a:xfrm>
            <a:off x="4296992" y="1002090"/>
            <a:ext cx="479888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Average Salary: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$62,472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Description: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Install, maintain, and repair heating, ventilation, and air conditioning systems (Can include motors, compressors, pumps, fans, thermostats, and computerized switches control systems, hydronics, solar panels, or commercial refrigeration)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Education Options: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Technical School, Community College, Registered Apprenticeship Program, and Industry Training Program</a:t>
            </a:r>
          </a:p>
          <a:p>
            <a:r>
              <a:rPr lang="en-US" sz="2400" dirty="0">
                <a:solidFill>
                  <a:schemeClr val="accent2"/>
                </a:solidFill>
                <a:latin typeface="+mn-lt"/>
              </a:rPr>
              <a:t>Qualifications: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Coordination, physical dexterity, mechanical and mathematical aptitude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E744DE-E6BA-D633-E3DB-F56DD6E9D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36" y="350532"/>
            <a:ext cx="3067795" cy="429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079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3"/>
          <p:cNvSpPr/>
          <p:nvPr/>
        </p:nvSpPr>
        <p:spPr>
          <a:xfrm>
            <a:off x="310375" y="669600"/>
            <a:ext cx="5233527" cy="2604147"/>
          </a:xfrm>
          <a:custGeom>
            <a:avLst/>
            <a:gdLst/>
            <a:ahLst/>
            <a:cxnLst/>
            <a:rect l="l" t="t" r="r" b="b"/>
            <a:pathLst>
              <a:path w="175049" h="112478" extrusionOk="0">
                <a:moveTo>
                  <a:pt x="0" y="1489"/>
                </a:moveTo>
                <a:lnTo>
                  <a:pt x="175049" y="0"/>
                </a:lnTo>
                <a:lnTo>
                  <a:pt x="173736" y="111865"/>
                </a:lnTo>
                <a:lnTo>
                  <a:pt x="2678" y="112478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76" name="Google Shape;476;p43"/>
          <p:cNvSpPr txBox="1">
            <a:spLocks noGrp="1"/>
          </p:cNvSpPr>
          <p:nvPr>
            <p:ph type="title"/>
          </p:nvPr>
        </p:nvSpPr>
        <p:spPr>
          <a:xfrm>
            <a:off x="278369" y="867125"/>
            <a:ext cx="5232837" cy="68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>
                <a:solidFill>
                  <a:schemeClr val="accent5"/>
                </a:solidFill>
                <a:latin typeface="Acumin Pro Condensed Black"/>
              </a:rPr>
              <a:t>Wrap Up</a:t>
            </a:r>
          </a:p>
        </p:txBody>
      </p:sp>
      <p:grpSp>
        <p:nvGrpSpPr>
          <p:cNvPr id="477" name="Google Shape;477;p43"/>
          <p:cNvGrpSpPr/>
          <p:nvPr/>
        </p:nvGrpSpPr>
        <p:grpSpPr>
          <a:xfrm>
            <a:off x="7776831" y="3115974"/>
            <a:ext cx="1226100" cy="2119952"/>
            <a:chOff x="5003375" y="3023525"/>
            <a:chExt cx="1226100" cy="2119952"/>
          </a:xfrm>
        </p:grpSpPr>
        <p:sp>
          <p:nvSpPr>
            <p:cNvPr id="478" name="Google Shape;478;p43"/>
            <p:cNvSpPr/>
            <p:nvPr/>
          </p:nvSpPr>
          <p:spPr>
            <a:xfrm>
              <a:off x="5003375" y="4967678"/>
              <a:ext cx="1226100" cy="175800"/>
            </a:xfrm>
            <a:prstGeom prst="ellipse">
              <a:avLst/>
            </a:prstGeom>
            <a:solidFill>
              <a:srgbClr val="6E464B">
                <a:alpha val="558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79" name="Google Shape;479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42473" y="3023525"/>
              <a:ext cx="748008" cy="20600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0" name="Google Shape;480;p43"/>
          <p:cNvSpPr/>
          <p:nvPr/>
        </p:nvSpPr>
        <p:spPr>
          <a:xfrm>
            <a:off x="5990463" y="1159864"/>
            <a:ext cx="585017" cy="211319"/>
          </a:xfrm>
          <a:custGeom>
            <a:avLst/>
            <a:gdLst/>
            <a:ahLst/>
            <a:cxnLst/>
            <a:rect l="l" t="t" r="r" b="b"/>
            <a:pathLst>
              <a:path w="8009" h="2893" extrusionOk="0">
                <a:moveTo>
                  <a:pt x="3684" y="1"/>
                </a:moveTo>
                <a:cubicBezTo>
                  <a:pt x="3484" y="1"/>
                  <a:pt x="3353" y="139"/>
                  <a:pt x="3356" y="508"/>
                </a:cubicBezTo>
                <a:cubicBezTo>
                  <a:pt x="3363" y="1248"/>
                  <a:pt x="3393" y="1535"/>
                  <a:pt x="3421" y="1638"/>
                </a:cubicBezTo>
                <a:lnTo>
                  <a:pt x="3421" y="1638"/>
                </a:lnTo>
                <a:cubicBezTo>
                  <a:pt x="3220" y="1573"/>
                  <a:pt x="2501" y="1359"/>
                  <a:pt x="1763" y="1359"/>
                </a:cubicBezTo>
                <a:cubicBezTo>
                  <a:pt x="1033" y="1359"/>
                  <a:pt x="285" y="1568"/>
                  <a:pt x="0" y="2338"/>
                </a:cubicBezTo>
                <a:lnTo>
                  <a:pt x="8008" y="2892"/>
                </a:lnTo>
                <a:cubicBezTo>
                  <a:pt x="8008" y="2892"/>
                  <a:pt x="6552" y="969"/>
                  <a:pt x="5844" y="969"/>
                </a:cubicBezTo>
                <a:cubicBezTo>
                  <a:pt x="5693" y="969"/>
                  <a:pt x="5576" y="1056"/>
                  <a:pt x="5515" y="1266"/>
                </a:cubicBezTo>
                <a:cubicBezTo>
                  <a:pt x="5515" y="1266"/>
                  <a:pt x="4288" y="1"/>
                  <a:pt x="368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1" name="Google Shape;48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94500" y="2119750"/>
            <a:ext cx="2841451" cy="34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3"/>
          <p:cNvSpPr txBox="1">
            <a:spLocks noGrp="1"/>
          </p:cNvSpPr>
          <p:nvPr>
            <p:ph type="subTitle" idx="1"/>
          </p:nvPr>
        </p:nvSpPr>
        <p:spPr>
          <a:xfrm>
            <a:off x="493516" y="1926771"/>
            <a:ext cx="4867244" cy="99876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sz="2000" dirty="0">
                <a:latin typeface="Myriad Pro Cond"/>
              </a:rPr>
              <a:t>What career you learned about today sounds the most interesting?</a:t>
            </a: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sz="2000" dirty="0">
                <a:latin typeface="Myriad Pro Cond"/>
              </a:rPr>
              <a:t>Why does that career sound interesting?</a:t>
            </a:r>
            <a:endParaRPr lang="en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sz="2000" dirty="0">
                <a:latin typeface="Myriad Pro Cond"/>
              </a:rPr>
              <a:t>How much fun did you have today?</a:t>
            </a:r>
            <a:endParaRPr lang="en"/>
          </a:p>
          <a:p>
            <a:pPr marL="0" indent="0" algn="l"/>
            <a:endParaRPr lang="en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B1D94B-A1F3-4336-50B8-599666825DC7}"/>
              </a:ext>
            </a:extLst>
          </p:cNvPr>
          <p:cNvSpPr txBox="1"/>
          <p:nvPr/>
        </p:nvSpPr>
        <p:spPr>
          <a:xfrm>
            <a:off x="770022" y="4444458"/>
            <a:ext cx="4083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  <a:latin typeface="+mn-lt"/>
              </a:rPr>
              <a:t>Google form:</a:t>
            </a:r>
          </a:p>
          <a:p>
            <a:r>
              <a:rPr lang="en-US" sz="2000" dirty="0">
                <a:solidFill>
                  <a:schemeClr val="accent5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https://forms.gle/asANxz8oJZFhCQh46</a:t>
            </a:r>
            <a:endParaRPr lang="en-US" sz="2000" dirty="0">
              <a:solidFill>
                <a:schemeClr val="accent5"/>
              </a:solidFill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FB68DB2A-FEBE-A759-DDBC-8B5BE3527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8077" y="3042085"/>
            <a:ext cx="1885950" cy="18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61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4"/>
          <p:cNvSpPr/>
          <p:nvPr/>
        </p:nvSpPr>
        <p:spPr>
          <a:xfrm>
            <a:off x="4872162" y="1661993"/>
            <a:ext cx="2615419" cy="1742280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88" name="Google Shape;488;p44"/>
          <p:cNvSpPr txBox="1">
            <a:spLocks noGrp="1"/>
          </p:cNvSpPr>
          <p:nvPr>
            <p:ph type="title"/>
          </p:nvPr>
        </p:nvSpPr>
        <p:spPr>
          <a:xfrm flipH="1">
            <a:off x="748475" y="590174"/>
            <a:ext cx="5028000" cy="91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accent5"/>
                </a:solidFill>
                <a:latin typeface="+mj-lt"/>
              </a:rPr>
              <a:t>Today’s project:</a:t>
            </a:r>
            <a:br>
              <a:rPr lang="en-US" sz="3600">
                <a:solidFill>
                  <a:schemeClr val="accent5"/>
                </a:solidFill>
                <a:latin typeface="+mj-lt"/>
              </a:rPr>
            </a:br>
            <a:r>
              <a:rPr lang="en-US" sz="3600">
                <a:solidFill>
                  <a:schemeClr val="accent5"/>
                </a:solidFill>
                <a:latin typeface="+mj-lt"/>
              </a:rPr>
              <a:t>Birdhouse</a:t>
            </a:r>
          </a:p>
        </p:txBody>
      </p:sp>
      <p:sp>
        <p:nvSpPr>
          <p:cNvPr id="489" name="Google Shape;489;p44"/>
          <p:cNvSpPr txBox="1">
            <a:spLocks noGrp="1"/>
          </p:cNvSpPr>
          <p:nvPr>
            <p:ph type="subTitle" idx="1"/>
          </p:nvPr>
        </p:nvSpPr>
        <p:spPr>
          <a:xfrm flipH="1">
            <a:off x="5019621" y="1816367"/>
            <a:ext cx="2320500" cy="143353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n-lt"/>
              </a:rPr>
              <a:t>You will use a hammer and screwdriver to put together a birdhouse. Then, you will sand and paint it!</a:t>
            </a:r>
            <a:endParaRPr>
              <a:latin typeface="+mn-lt"/>
            </a:endParaRPr>
          </a:p>
        </p:txBody>
      </p:sp>
      <p:pic>
        <p:nvPicPr>
          <p:cNvPr id="491" name="Google Shape;491;p44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flipH="1">
            <a:off x="7487581" y="3546875"/>
            <a:ext cx="1232354" cy="15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 descr="How to Build a Birdhouse - This Old House">
            <a:extLst>
              <a:ext uri="{FF2B5EF4-FFF2-40B4-BE49-F238E27FC236}">
                <a16:creationId xmlns:a16="http://schemas.microsoft.com/office/drawing/2014/main" id="{9B33ECCE-AE53-C075-3E75-7E89FAC97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3"/>
          <a:stretch/>
        </p:blipFill>
        <p:spPr bwMode="auto">
          <a:xfrm>
            <a:off x="748475" y="1701568"/>
            <a:ext cx="3933528" cy="24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0"/>
          <p:cNvSpPr/>
          <p:nvPr/>
        </p:nvSpPr>
        <p:spPr>
          <a:xfrm>
            <a:off x="4715837" y="3141425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4" name="Google Shape;424;p40"/>
          <p:cNvSpPr/>
          <p:nvPr/>
        </p:nvSpPr>
        <p:spPr>
          <a:xfrm flipH="1">
            <a:off x="4715837" y="1493300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5" name="Google Shape;425;p40"/>
          <p:cNvSpPr/>
          <p:nvPr/>
        </p:nvSpPr>
        <p:spPr>
          <a:xfrm flipH="1">
            <a:off x="1035062" y="3141425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6" name="Google Shape;426;p40"/>
          <p:cNvSpPr/>
          <p:nvPr/>
        </p:nvSpPr>
        <p:spPr>
          <a:xfrm>
            <a:off x="1035062" y="1493300"/>
            <a:ext cx="928062" cy="814050"/>
          </a:xfrm>
          <a:custGeom>
            <a:avLst/>
            <a:gdLst/>
            <a:ahLst/>
            <a:cxnLst/>
            <a:rect l="l" t="t" r="r" b="b"/>
            <a:pathLst>
              <a:path w="331155" h="132312" extrusionOk="0">
                <a:moveTo>
                  <a:pt x="0" y="1752"/>
                </a:moveTo>
                <a:lnTo>
                  <a:pt x="331155" y="0"/>
                </a:lnTo>
                <a:lnTo>
                  <a:pt x="326801" y="124212"/>
                </a:lnTo>
                <a:lnTo>
                  <a:pt x="5065" y="132312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427" name="Google Shape;427;p40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  <a:latin typeface="+mj-lt"/>
              </a:rPr>
              <a:t>Objectives</a:t>
            </a:r>
            <a:endParaRPr sz="3600"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28" name="Google Shape;428;p40"/>
          <p:cNvSpPr txBox="1">
            <a:spLocks noGrp="1"/>
          </p:cNvSpPr>
          <p:nvPr>
            <p:ph type="title" idx="2"/>
          </p:nvPr>
        </p:nvSpPr>
        <p:spPr>
          <a:xfrm flipH="1">
            <a:off x="1062600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29" name="Google Shape;429;p40"/>
          <p:cNvSpPr txBox="1">
            <a:spLocks noGrp="1"/>
          </p:cNvSpPr>
          <p:nvPr>
            <p:ph type="subTitle" idx="1"/>
          </p:nvPr>
        </p:nvSpPr>
        <p:spPr>
          <a:xfrm>
            <a:off x="2196213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+mn-lt"/>
              </a:rPr>
              <a:t>Ability to hear and execute directions accurately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30" name="Google Shape;430;p40"/>
          <p:cNvSpPr txBox="1">
            <a:spLocks noGrp="1"/>
          </p:cNvSpPr>
          <p:nvPr>
            <p:ph type="subTitle" idx="3"/>
          </p:nvPr>
        </p:nvSpPr>
        <p:spPr>
          <a:xfrm>
            <a:off x="2196213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Following directions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1" name="Google Shape;431;p40"/>
          <p:cNvSpPr txBox="1">
            <a:spLocks noGrp="1"/>
          </p:cNvSpPr>
          <p:nvPr>
            <p:ph type="title" idx="13"/>
          </p:nvPr>
        </p:nvSpPr>
        <p:spPr>
          <a:xfrm flipH="1">
            <a:off x="1062600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32" name="Google Shape;432;p40"/>
          <p:cNvSpPr txBox="1">
            <a:spLocks noGrp="1"/>
          </p:cNvSpPr>
          <p:nvPr>
            <p:ph type="subTitle" idx="14"/>
          </p:nvPr>
        </p:nvSpPr>
        <p:spPr>
          <a:xfrm>
            <a:off x="2196213" y="3456800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6"/>
                </a:solidFill>
                <a:latin typeface="+mn-lt"/>
              </a:rPr>
              <a:t>Working with a hammer and screwdriver</a:t>
            </a:r>
          </a:p>
        </p:txBody>
      </p:sp>
      <p:sp>
        <p:nvSpPr>
          <p:cNvPr id="433" name="Google Shape;433;p40"/>
          <p:cNvSpPr txBox="1">
            <a:spLocks noGrp="1"/>
          </p:cNvSpPr>
          <p:nvPr>
            <p:ph type="subTitle" idx="15"/>
          </p:nvPr>
        </p:nvSpPr>
        <p:spPr>
          <a:xfrm>
            <a:off x="2196213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Using basic tools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4" name="Google Shape;434;p40"/>
          <p:cNvSpPr txBox="1">
            <a:spLocks noGrp="1"/>
          </p:cNvSpPr>
          <p:nvPr>
            <p:ph type="title" idx="4"/>
          </p:nvPr>
        </p:nvSpPr>
        <p:spPr>
          <a:xfrm flipH="1">
            <a:off x="4743375" y="1662975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35" name="Google Shape;435;p40"/>
          <p:cNvSpPr txBox="1">
            <a:spLocks noGrp="1"/>
          </p:cNvSpPr>
          <p:nvPr>
            <p:ph type="subTitle" idx="5"/>
          </p:nvPr>
        </p:nvSpPr>
        <p:spPr>
          <a:xfrm>
            <a:off x="5876988" y="1808675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+mn-lt"/>
              </a:rPr>
              <a:t>Working together to accomplish a goal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36" name="Google Shape;436;p40"/>
          <p:cNvSpPr txBox="1">
            <a:spLocks noGrp="1"/>
          </p:cNvSpPr>
          <p:nvPr>
            <p:ph type="subTitle" idx="6"/>
          </p:nvPr>
        </p:nvSpPr>
        <p:spPr>
          <a:xfrm>
            <a:off x="5876988" y="1438650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Teamwork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  <p:sp>
        <p:nvSpPr>
          <p:cNvPr id="437" name="Google Shape;437;p40"/>
          <p:cNvSpPr txBox="1">
            <a:spLocks noGrp="1"/>
          </p:cNvSpPr>
          <p:nvPr>
            <p:ph type="title" idx="7"/>
          </p:nvPr>
        </p:nvSpPr>
        <p:spPr>
          <a:xfrm flipH="1">
            <a:off x="4743375" y="3311150"/>
            <a:ext cx="873000" cy="47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38" name="Google Shape;438;p40"/>
          <p:cNvSpPr txBox="1">
            <a:spLocks noGrp="1"/>
          </p:cNvSpPr>
          <p:nvPr>
            <p:ph type="subTitle" idx="8"/>
          </p:nvPr>
        </p:nvSpPr>
        <p:spPr>
          <a:xfrm>
            <a:off x="5876988" y="3456800"/>
            <a:ext cx="2232000" cy="5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+mn-lt"/>
              </a:rPr>
              <a:t>Using sandaper with the grain of the wood to make a smooth finish</a:t>
            </a:r>
            <a:endParaRPr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39" name="Google Shape;439;p40"/>
          <p:cNvSpPr txBox="1">
            <a:spLocks noGrp="1"/>
          </p:cNvSpPr>
          <p:nvPr>
            <p:ph type="subTitle" idx="9"/>
          </p:nvPr>
        </p:nvSpPr>
        <p:spPr>
          <a:xfrm>
            <a:off x="5876988" y="3086775"/>
            <a:ext cx="2232000" cy="33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  <a:latin typeface="+mj-lt"/>
              </a:rPr>
              <a:t>Sanding</a:t>
            </a:r>
            <a:endParaRPr>
              <a:solidFill>
                <a:schemeClr val="accent5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4"/>
          <p:cNvSpPr txBox="1">
            <a:spLocks noGrp="1"/>
          </p:cNvSpPr>
          <p:nvPr>
            <p:ph type="title"/>
          </p:nvPr>
        </p:nvSpPr>
        <p:spPr>
          <a:xfrm flipH="1">
            <a:off x="748475" y="590174"/>
            <a:ext cx="5028000" cy="91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5"/>
                </a:solidFill>
                <a:latin typeface="+mj-lt"/>
              </a:rPr>
              <a:t>Tools: Hammer</a:t>
            </a:r>
          </a:p>
        </p:txBody>
      </p:sp>
      <p:pic>
        <p:nvPicPr>
          <p:cNvPr id="491" name="Google Shape;491;p44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flipH="1">
            <a:off x="7487581" y="3546875"/>
            <a:ext cx="1232354" cy="156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96;p45">
            <a:extLst>
              <a:ext uri="{FF2B5EF4-FFF2-40B4-BE49-F238E27FC236}">
                <a16:creationId xmlns:a16="http://schemas.microsoft.com/office/drawing/2014/main" id="{A1F4B568-6B92-4005-C8D1-F241C3F699AE}"/>
              </a:ext>
            </a:extLst>
          </p:cNvPr>
          <p:cNvSpPr/>
          <p:nvPr/>
        </p:nvSpPr>
        <p:spPr>
          <a:xfrm flipH="1">
            <a:off x="4388630" y="566402"/>
            <a:ext cx="4006895" cy="202301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89" name="Google Shape;489;p44"/>
          <p:cNvSpPr txBox="1">
            <a:spLocks noGrp="1"/>
          </p:cNvSpPr>
          <p:nvPr>
            <p:ph type="subTitle" idx="1"/>
          </p:nvPr>
        </p:nvSpPr>
        <p:spPr>
          <a:xfrm flipH="1">
            <a:off x="4744717" y="742032"/>
            <a:ext cx="3294720" cy="167174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latin typeface="+mn-lt"/>
              </a:rPr>
              <a:t>Claw Hammer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Generally associated with carpentry and similar crafts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Used to drive a nail, wedge, or dowel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Claw is used to pull nails out of wood</a:t>
            </a:r>
          </a:p>
        </p:txBody>
      </p:sp>
      <p:pic>
        <p:nvPicPr>
          <p:cNvPr id="1026" name="Picture 2" descr="Types of Hammers and Their Uses,Parts of Hammers">
            <a:extLst>
              <a:ext uri="{FF2B5EF4-FFF2-40B4-BE49-F238E27FC236}">
                <a16:creationId xmlns:a16="http://schemas.microsoft.com/office/drawing/2014/main" id="{51B27CAA-9784-421C-191B-8D7FEC53C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2" y="1382731"/>
            <a:ext cx="3542560" cy="35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ts of a Hammer (Inc. Diagram) - Homenish | Hammer handles, Metal  working, Hammer">
            <a:extLst>
              <a:ext uri="{FF2B5EF4-FFF2-40B4-BE49-F238E27FC236}">
                <a16:creationId xmlns:a16="http://schemas.microsoft.com/office/drawing/2014/main" id="{B8C03C57-B308-D65F-1E90-E01419B231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20337" r="8022" b="14347"/>
          <a:stretch/>
        </p:blipFill>
        <p:spPr bwMode="auto">
          <a:xfrm>
            <a:off x="3995436" y="2765043"/>
            <a:ext cx="2966878" cy="1890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180793-B85C-C38D-DFF1-682A8509BBFA}"/>
              </a:ext>
            </a:extLst>
          </p:cNvPr>
          <p:cNvSpPr txBox="1"/>
          <p:nvPr/>
        </p:nvSpPr>
        <p:spPr>
          <a:xfrm>
            <a:off x="4285921" y="2341161"/>
            <a:ext cx="41096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6"/>
              </a:rPr>
              <a:t>https://www.youtube.com/watch?v=g6dvj4MKjDc</a:t>
            </a:r>
            <a:endParaRPr lang="en-US" sz="1000" dirty="0"/>
          </a:p>
          <a:p>
            <a:pPr algn="ct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62689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4"/>
          <p:cNvSpPr txBox="1">
            <a:spLocks noGrp="1"/>
          </p:cNvSpPr>
          <p:nvPr>
            <p:ph type="title"/>
          </p:nvPr>
        </p:nvSpPr>
        <p:spPr>
          <a:xfrm flipH="1">
            <a:off x="748475" y="590174"/>
            <a:ext cx="5028000" cy="91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5"/>
                </a:solidFill>
                <a:latin typeface="+mj-lt"/>
              </a:rPr>
              <a:t>Properly driven nails</a:t>
            </a:r>
          </a:p>
        </p:txBody>
      </p:sp>
      <p:pic>
        <p:nvPicPr>
          <p:cNvPr id="491" name="Google Shape;491;p44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flipH="1">
            <a:off x="7487581" y="3546875"/>
            <a:ext cx="1232354" cy="15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A properly driven and three improperly driven of the roofing nails">
            <a:extLst>
              <a:ext uri="{FF2B5EF4-FFF2-40B4-BE49-F238E27FC236}">
                <a16:creationId xmlns:a16="http://schemas.microsoft.com/office/drawing/2014/main" id="{56118E52-9368-576C-FEA0-86EA02FEB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585913"/>
            <a:ext cx="600075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66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6;p45">
            <a:extLst>
              <a:ext uri="{FF2B5EF4-FFF2-40B4-BE49-F238E27FC236}">
                <a16:creationId xmlns:a16="http://schemas.microsoft.com/office/drawing/2014/main" id="{2E9A1806-E091-340E-9132-0A1996AE50F0}"/>
              </a:ext>
            </a:extLst>
          </p:cNvPr>
          <p:cNvSpPr/>
          <p:nvPr/>
        </p:nvSpPr>
        <p:spPr>
          <a:xfrm flipH="1">
            <a:off x="331891" y="1502774"/>
            <a:ext cx="3574008" cy="2778281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88" name="Google Shape;488;p44"/>
          <p:cNvSpPr txBox="1">
            <a:spLocks noGrp="1"/>
          </p:cNvSpPr>
          <p:nvPr>
            <p:ph type="title"/>
          </p:nvPr>
        </p:nvSpPr>
        <p:spPr>
          <a:xfrm flipH="1">
            <a:off x="748475" y="590174"/>
            <a:ext cx="5028000" cy="91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5"/>
                </a:solidFill>
                <a:latin typeface="+mj-lt"/>
              </a:rPr>
              <a:t>Tools: Screwdriver</a:t>
            </a:r>
          </a:p>
        </p:txBody>
      </p:sp>
      <p:pic>
        <p:nvPicPr>
          <p:cNvPr id="491" name="Google Shape;491;p44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flipH="1">
            <a:off x="7487581" y="3546875"/>
            <a:ext cx="1232354" cy="15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B22A5F5-459D-DBB6-FC65-D69992F0E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3" y="1502774"/>
            <a:ext cx="3634445" cy="265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roper use of screwdriver - Online Discount -">
            <a:extLst>
              <a:ext uri="{FF2B5EF4-FFF2-40B4-BE49-F238E27FC236}">
                <a16:creationId xmlns:a16="http://schemas.microsoft.com/office/drawing/2014/main" id="{7C52C9CE-459B-407C-3590-28DB596D5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9" t="5118" r="17273" b="29217"/>
          <a:stretch/>
        </p:blipFill>
        <p:spPr bwMode="auto">
          <a:xfrm>
            <a:off x="4673390" y="692394"/>
            <a:ext cx="3430368" cy="277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852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6;p45">
            <a:extLst>
              <a:ext uri="{FF2B5EF4-FFF2-40B4-BE49-F238E27FC236}">
                <a16:creationId xmlns:a16="http://schemas.microsoft.com/office/drawing/2014/main" id="{72B2F723-AA9A-DC2B-9368-0C7FD700C073}"/>
              </a:ext>
            </a:extLst>
          </p:cNvPr>
          <p:cNvSpPr/>
          <p:nvPr/>
        </p:nvSpPr>
        <p:spPr>
          <a:xfrm flipH="1">
            <a:off x="2568552" y="1428062"/>
            <a:ext cx="4006895" cy="2902800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88" name="Google Shape;488;p44"/>
          <p:cNvSpPr txBox="1">
            <a:spLocks noGrp="1"/>
          </p:cNvSpPr>
          <p:nvPr>
            <p:ph type="title"/>
          </p:nvPr>
        </p:nvSpPr>
        <p:spPr>
          <a:xfrm flipH="1">
            <a:off x="748475" y="590174"/>
            <a:ext cx="5028000" cy="91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5"/>
                </a:solidFill>
                <a:latin typeface="+mj-lt"/>
              </a:rPr>
              <a:t>Types of fasteners</a:t>
            </a:r>
          </a:p>
        </p:txBody>
      </p:sp>
      <p:pic>
        <p:nvPicPr>
          <p:cNvPr id="491" name="Google Shape;491;p44"/>
          <p:cNvPicPr preferRelativeResize="0"/>
          <p:nvPr/>
        </p:nvPicPr>
        <p:blipFill rotWithShape="1">
          <a:blip r:embed="rId3">
            <a:alphaModFix/>
          </a:blip>
          <a:srcRect t="9" b="19"/>
          <a:stretch/>
        </p:blipFill>
        <p:spPr>
          <a:xfrm flipH="1">
            <a:off x="7487581" y="3546875"/>
            <a:ext cx="1232354" cy="15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Phylo Trees | ENT 425 – General Entomology">
            <a:extLst>
              <a:ext uri="{FF2B5EF4-FFF2-40B4-BE49-F238E27FC236}">
                <a16:creationId xmlns:a16="http://schemas.microsoft.com/office/drawing/2014/main" id="{5F30C1C4-5CCB-AF52-022B-72857FCCF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4" y="1575522"/>
            <a:ext cx="356235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362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5"/>
          <p:cNvSpPr/>
          <p:nvPr/>
        </p:nvSpPr>
        <p:spPr>
          <a:xfrm flipH="1">
            <a:off x="1730418" y="1403638"/>
            <a:ext cx="5683169" cy="3018419"/>
          </a:xfrm>
          <a:custGeom>
            <a:avLst/>
            <a:gdLst/>
            <a:ahLst/>
            <a:cxnLst/>
            <a:rect l="l" t="t" r="r" b="b"/>
            <a:pathLst>
              <a:path w="176004" h="153336" extrusionOk="0">
                <a:moveTo>
                  <a:pt x="0" y="2030"/>
                </a:moveTo>
                <a:lnTo>
                  <a:pt x="174618" y="0"/>
                </a:lnTo>
                <a:lnTo>
                  <a:pt x="176004" y="152872"/>
                </a:lnTo>
                <a:lnTo>
                  <a:pt x="2671" y="15333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97" name="Google Shape;497;p45"/>
          <p:cNvSpPr txBox="1">
            <a:spLocks noGrp="1"/>
          </p:cNvSpPr>
          <p:nvPr>
            <p:ph type="title"/>
          </p:nvPr>
        </p:nvSpPr>
        <p:spPr>
          <a:xfrm>
            <a:off x="748500" y="590575"/>
            <a:ext cx="7647000" cy="43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3600">
                <a:solidFill>
                  <a:schemeClr val="accent5"/>
                </a:solidFill>
                <a:latin typeface="Acumin Pro Condensed Black"/>
              </a:rPr>
              <a:t>Materials Needed</a:t>
            </a:r>
          </a:p>
        </p:txBody>
      </p:sp>
      <p:sp>
        <p:nvSpPr>
          <p:cNvPr id="498" name="Google Shape;498;p45"/>
          <p:cNvSpPr txBox="1">
            <a:spLocks noGrp="1"/>
          </p:cNvSpPr>
          <p:nvPr>
            <p:ph type="body" idx="1"/>
          </p:nvPr>
        </p:nvSpPr>
        <p:spPr>
          <a:xfrm>
            <a:off x="3190087" y="1926772"/>
            <a:ext cx="3517913" cy="20638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1 hammer per group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Screwdrivers to share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Birdhouse kit per group</a:t>
            </a:r>
          </a:p>
          <a:p>
            <a:pPr indent="-330200"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Safety glasses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Sandpaper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Access to technology</a:t>
            </a:r>
            <a:endParaRPr sz="2000"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gineering Major for College: Construction Engineering by Slidesgo">
  <a:themeElements>
    <a:clrScheme name="Custom 3">
      <a:dk1>
        <a:srgbClr val="ECECEC"/>
      </a:dk1>
      <a:lt1>
        <a:srgbClr val="14105E"/>
      </a:lt1>
      <a:dk2>
        <a:srgbClr val="25498F"/>
      </a:dk2>
      <a:lt2>
        <a:srgbClr val="00AFEF"/>
      </a:lt2>
      <a:accent1>
        <a:srgbClr val="25498F"/>
      </a:accent1>
      <a:accent2>
        <a:srgbClr val="B1DEFC"/>
      </a:accent2>
      <a:accent3>
        <a:srgbClr val="3E5E81"/>
      </a:accent3>
      <a:accent4>
        <a:srgbClr val="E51B24"/>
      </a:accent4>
      <a:accent5>
        <a:srgbClr val="FED609"/>
      </a:accent5>
      <a:accent6>
        <a:srgbClr val="FFFFFF"/>
      </a:accent6>
      <a:hlink>
        <a:srgbClr val="3E5E81"/>
      </a:hlink>
      <a:folHlink>
        <a:srgbClr val="00AFEF"/>
      </a:folHlink>
    </a:clrScheme>
    <a:fontScheme name="Custom 1">
      <a:majorFont>
        <a:latin typeface="Acumin Pro Condensed Black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914d58-065c-481a-97ac-cd95e928aed5" xsi:nil="true"/>
    <lcf76f155ced4ddcb4097134ff3c332f xmlns="2d46fad1-f7ba-4e24-b6e6-806655bbe83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291F52E98C594FBAC28321ED7C3FA4" ma:contentTypeVersion="15" ma:contentTypeDescription="Create a new document." ma:contentTypeScope="" ma:versionID="2868c769a3f3332d4638d272a9f2c5bb">
  <xsd:schema xmlns:xsd="http://www.w3.org/2001/XMLSchema" xmlns:xs="http://www.w3.org/2001/XMLSchema" xmlns:p="http://schemas.microsoft.com/office/2006/metadata/properties" xmlns:ns2="2d46fad1-f7ba-4e24-b6e6-806655bbe83e" xmlns:ns3="e9914d58-065c-481a-97ac-cd95e928aed5" targetNamespace="http://schemas.microsoft.com/office/2006/metadata/properties" ma:root="true" ma:fieldsID="756be0fed5816ee4f1eb96f6dc829424" ns2:_="" ns3:_="">
    <xsd:import namespace="2d46fad1-f7ba-4e24-b6e6-806655bbe83e"/>
    <xsd:import namespace="e9914d58-065c-481a-97ac-cd95e928ae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46fad1-f7ba-4e24-b6e6-806655bbe8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b4d5dd6-d1ee-4af9-9fd4-8c40a6af358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914d58-065c-481a-97ac-cd95e928aed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a9e0e39-2b1e-41c3-ba72-d8a686cfce17}" ma:internalName="TaxCatchAll" ma:showField="CatchAllData" ma:web="e9914d58-065c-481a-97ac-cd95e928aed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C7F843-688B-4DD1-91AB-60D45CA63879}">
  <ds:schemaRefs>
    <ds:schemaRef ds:uri="http://schemas.microsoft.com/office/2006/metadata/properties"/>
    <ds:schemaRef ds:uri="2369dd05-27b9-4f22-9312-146f17941890"/>
    <ds:schemaRef ds:uri="http://www.w3.org/XML/1998/namespace"/>
    <ds:schemaRef ds:uri="http://purl.org/dc/dcmitype/"/>
    <ds:schemaRef ds:uri="980d7d7b-8ece-4b26-a97c-7b89ddf884f0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46058F0-7E06-457E-B4A1-453F09AA9486}"/>
</file>

<file path=customXml/itemProps3.xml><?xml version="1.0" encoding="utf-8"?>
<ds:datastoreItem xmlns:ds="http://schemas.openxmlformats.org/officeDocument/2006/customXml" ds:itemID="{091066B4-9314-449A-9BD6-E8FE2BDBF2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863</Words>
  <Application>Microsoft Office PowerPoint</Application>
  <PresentationFormat>On-screen Show (16:9)</PresentationFormat>
  <Paragraphs>118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Baloo Tammudu 2</vt:lpstr>
      <vt:lpstr>Calibri</vt:lpstr>
      <vt:lpstr>Myriad Pro Cond</vt:lpstr>
      <vt:lpstr>Montserrat</vt:lpstr>
      <vt:lpstr>Catamaran</vt:lpstr>
      <vt:lpstr>Righteous</vt:lpstr>
      <vt:lpstr>Acumin Pro Condensed Black</vt:lpstr>
      <vt:lpstr>Luckiest Guy</vt:lpstr>
      <vt:lpstr>Engineering Major for College: Construction Engineering by Slidesgo</vt:lpstr>
      <vt:lpstr>PowerPoint Presentation</vt:lpstr>
      <vt:lpstr>Greeting</vt:lpstr>
      <vt:lpstr>Today’s project: Birdhouse</vt:lpstr>
      <vt:lpstr>Objectives</vt:lpstr>
      <vt:lpstr>Tools: Hammer</vt:lpstr>
      <vt:lpstr>Properly driven nails</vt:lpstr>
      <vt:lpstr>Tools: Screwdriver</vt:lpstr>
      <vt:lpstr>Types of fasteners</vt:lpstr>
      <vt:lpstr>Materials Needed</vt:lpstr>
      <vt:lpstr>But first, SAFETY</vt:lpstr>
      <vt:lpstr>Process</vt:lpstr>
      <vt:lpstr>Process</vt:lpstr>
      <vt:lpstr>Process</vt:lpstr>
      <vt:lpstr>Process</vt:lpstr>
      <vt:lpstr>PowerPoint Presentation</vt:lpstr>
      <vt:lpstr>JOB  EXPLORATION</vt:lpstr>
      <vt:lpstr>Residential Construction Careers</vt:lpstr>
      <vt:lpstr>PowerPoint Presentation</vt:lpstr>
      <vt:lpstr>Plan It:  Real Estate Developer</vt:lpstr>
      <vt:lpstr>Build It: Carpenter</vt:lpstr>
      <vt:lpstr>Build It: Roofer</vt:lpstr>
      <vt:lpstr>Finish It: Electrician</vt:lpstr>
      <vt:lpstr>Finish It: Plumber</vt:lpstr>
      <vt:lpstr>Finish It: Glazier</vt:lpstr>
      <vt:lpstr>Finish It: HVAC Technician</vt:lpstr>
      <vt:lpstr>Wrap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Macauley Wieland-Horning</dc:creator>
  <cp:lastModifiedBy>Kate Walters</cp:lastModifiedBy>
  <cp:revision>15</cp:revision>
  <dcterms:modified xsi:type="dcterms:W3CDTF">2023-03-28T14:59:58Z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0x01010099291F52E98C594FBAC28321ED7C3FA4</vt:lpwstr>
  </property>
  <property fmtid="{D5CDD505-2E9C-101B-9397-08002B2CF9AE}" pid="3" name="MediaServiceImageTags">
    <vt:lpwstr/>
  </property>
  <property fmtid="{D5CDD505-2E9C-101B-9397-08002B2CF9AE}" pid="4" name="Order">
    <vt:r8>4523800</vt:r8>
  </property>
</Properties>
</file>