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22" r:id="rId2"/>
    <p:sldId id="323" r:id="rId3"/>
    <p:sldId id="324" r:id="rId4"/>
    <p:sldId id="271" r:id="rId5"/>
    <p:sldId id="317" r:id="rId6"/>
    <p:sldId id="326" r:id="rId7"/>
    <p:sldId id="327" r:id="rId8"/>
    <p:sldId id="328" r:id="rId9"/>
    <p:sldId id="329" r:id="rId10"/>
    <p:sldId id="320" r:id="rId11"/>
    <p:sldId id="318" r:id="rId12"/>
    <p:sldId id="319" r:id="rId13"/>
    <p:sldId id="330" r:id="rId14"/>
    <p:sldId id="331" r:id="rId15"/>
    <p:sldId id="332" r:id="rId16"/>
    <p:sldId id="316" r:id="rId17"/>
    <p:sldId id="333" r:id="rId18"/>
    <p:sldId id="334" r:id="rId19"/>
    <p:sldId id="335" r:id="rId20"/>
    <p:sldId id="336" r:id="rId21"/>
    <p:sldId id="337" r:id="rId22"/>
    <p:sldId id="338" r:id="rId23"/>
    <p:sldId id="339" r:id="rId24"/>
    <p:sldId id="340" r:id="rId25"/>
    <p:sldId id="341" r:id="rId26"/>
    <p:sldId id="342" r:id="rId27"/>
    <p:sldId id="32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BBC13-AF9D-4955-B370-B490C508CDC7}"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55481C-F195-4AE2-94BF-C8968E61C7AA}" type="slidenum">
              <a:rPr lang="en-US" smtClean="0"/>
              <a:t>‹#›</a:t>
            </a:fld>
            <a:endParaRPr lang="en-US"/>
          </a:p>
        </p:txBody>
      </p:sp>
    </p:spTree>
    <p:extLst>
      <p:ext uri="{BB962C8B-B14F-4D97-AF65-F5344CB8AC3E}">
        <p14:creationId xmlns:p14="http://schemas.microsoft.com/office/powerpoint/2010/main" val="3940032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34abb5e0df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34abb5e0d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0067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8076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939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53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906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067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751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53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30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06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60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4094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37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98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9771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539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12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6978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37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781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287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32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77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90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778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9f5110d9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349f5110d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3766" y="2816334"/>
            <a:ext cx="4827585" cy="3402497"/>
          </a:xfrm>
          <a:custGeom>
            <a:avLst/>
            <a:gdLst/>
            <a:ahLst/>
            <a:cxnLst/>
            <a:rect l="l" t="t" r="r" b="b"/>
            <a:pathLst>
              <a:path w="24150" h="17021" extrusionOk="0">
                <a:moveTo>
                  <a:pt x="2906" y="0"/>
                </a:moveTo>
                <a:lnTo>
                  <a:pt x="2530" y="3536"/>
                </a:lnTo>
                <a:lnTo>
                  <a:pt x="0" y="2969"/>
                </a:lnTo>
                <a:lnTo>
                  <a:pt x="0" y="17021"/>
                </a:lnTo>
                <a:lnTo>
                  <a:pt x="23342" y="15693"/>
                </a:lnTo>
                <a:lnTo>
                  <a:pt x="24150" y="10398"/>
                </a:lnTo>
                <a:lnTo>
                  <a:pt x="22044" y="10398"/>
                </a:lnTo>
                <a:lnTo>
                  <a:pt x="22044" y="12038"/>
                </a:lnTo>
                <a:lnTo>
                  <a:pt x="19543" y="12038"/>
                </a:lnTo>
                <a:lnTo>
                  <a:pt x="20043" y="6673"/>
                </a:lnTo>
                <a:lnTo>
                  <a:pt x="17479" y="5372"/>
                </a:lnTo>
                <a:lnTo>
                  <a:pt x="16853" y="7619"/>
                </a:lnTo>
                <a:lnTo>
                  <a:pt x="6471" y="5473"/>
                </a:lnTo>
                <a:lnTo>
                  <a:pt x="7221" y="1229"/>
                </a:lnTo>
                <a:lnTo>
                  <a:pt x="290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63144" y="2908623"/>
            <a:ext cx="1029328" cy="1366717"/>
          </a:xfrm>
          <a:custGeom>
            <a:avLst/>
            <a:gdLst/>
            <a:ahLst/>
            <a:cxnLst/>
            <a:rect l="l" t="t" r="r" b="b"/>
            <a:pathLst>
              <a:path w="6269" h="8324" extrusionOk="0">
                <a:moveTo>
                  <a:pt x="2817" y="0"/>
                </a:moveTo>
                <a:lnTo>
                  <a:pt x="0" y="666"/>
                </a:lnTo>
                <a:lnTo>
                  <a:pt x="888" y="4214"/>
                </a:lnTo>
                <a:lnTo>
                  <a:pt x="2273" y="3828"/>
                </a:lnTo>
                <a:lnTo>
                  <a:pt x="3513" y="8323"/>
                </a:lnTo>
                <a:lnTo>
                  <a:pt x="6269" y="7246"/>
                </a:lnTo>
                <a:lnTo>
                  <a:pt x="5767" y="2381"/>
                </a:lnTo>
                <a:lnTo>
                  <a:pt x="4250" y="2905"/>
                </a:lnTo>
                <a:lnTo>
                  <a:pt x="281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61391" y="2485667"/>
            <a:ext cx="4564411" cy="3402509"/>
          </a:xfrm>
          <a:custGeom>
            <a:avLst/>
            <a:gdLst/>
            <a:ahLst/>
            <a:cxnLst/>
            <a:rect l="l" t="t" r="r" b="b"/>
            <a:pathLst>
              <a:path w="27799" h="20723" extrusionOk="0">
                <a:moveTo>
                  <a:pt x="27799" y="0"/>
                </a:moveTo>
                <a:lnTo>
                  <a:pt x="25025" y="1003"/>
                </a:lnTo>
                <a:lnTo>
                  <a:pt x="22518" y="1908"/>
                </a:lnTo>
                <a:lnTo>
                  <a:pt x="22831" y="4957"/>
                </a:lnTo>
                <a:lnTo>
                  <a:pt x="23333" y="9822"/>
                </a:lnTo>
                <a:lnTo>
                  <a:pt x="20577" y="10901"/>
                </a:lnTo>
                <a:lnTo>
                  <a:pt x="19337" y="6405"/>
                </a:lnTo>
                <a:lnTo>
                  <a:pt x="17952" y="6790"/>
                </a:lnTo>
                <a:lnTo>
                  <a:pt x="17938" y="6794"/>
                </a:lnTo>
                <a:lnTo>
                  <a:pt x="14371" y="7789"/>
                </a:lnTo>
                <a:lnTo>
                  <a:pt x="15771" y="14246"/>
                </a:lnTo>
                <a:lnTo>
                  <a:pt x="8865" y="16208"/>
                </a:lnTo>
                <a:lnTo>
                  <a:pt x="8538" y="13300"/>
                </a:lnTo>
                <a:lnTo>
                  <a:pt x="4151" y="13103"/>
                </a:lnTo>
                <a:lnTo>
                  <a:pt x="3714" y="11534"/>
                </a:lnTo>
                <a:lnTo>
                  <a:pt x="3174" y="9596"/>
                </a:lnTo>
                <a:lnTo>
                  <a:pt x="0" y="9596"/>
                </a:lnTo>
                <a:lnTo>
                  <a:pt x="1245" y="20722"/>
                </a:lnTo>
                <a:lnTo>
                  <a:pt x="27799" y="19211"/>
                </a:lnTo>
                <a:lnTo>
                  <a:pt x="2779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33767" y="2897292"/>
            <a:ext cx="4718640" cy="3321539"/>
          </a:xfrm>
          <a:custGeom>
            <a:avLst/>
            <a:gdLst/>
            <a:ahLst/>
            <a:cxnLst/>
            <a:rect l="l" t="t" r="r" b="b"/>
            <a:pathLst>
              <a:path w="23605" h="16616" extrusionOk="0">
                <a:moveTo>
                  <a:pt x="9173" y="1"/>
                </a:moveTo>
                <a:lnTo>
                  <a:pt x="6597" y="7214"/>
                </a:lnTo>
                <a:lnTo>
                  <a:pt x="0" y="6024"/>
                </a:lnTo>
                <a:lnTo>
                  <a:pt x="0" y="16616"/>
                </a:lnTo>
                <a:lnTo>
                  <a:pt x="23342" y="15288"/>
                </a:lnTo>
                <a:lnTo>
                  <a:pt x="23605" y="13829"/>
                </a:lnTo>
                <a:lnTo>
                  <a:pt x="23605" y="13829"/>
                </a:lnTo>
                <a:lnTo>
                  <a:pt x="21446" y="13971"/>
                </a:lnTo>
                <a:lnTo>
                  <a:pt x="21172" y="8967"/>
                </a:lnTo>
                <a:lnTo>
                  <a:pt x="19100" y="8358"/>
                </a:lnTo>
                <a:lnTo>
                  <a:pt x="18235" y="12431"/>
                </a:lnTo>
                <a:lnTo>
                  <a:pt x="15721" y="11908"/>
                </a:lnTo>
                <a:lnTo>
                  <a:pt x="16356" y="2790"/>
                </a:lnTo>
                <a:lnTo>
                  <a:pt x="917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 name="Google Shape;13;p2"/>
          <p:cNvPicPr preferRelativeResize="0"/>
          <p:nvPr/>
        </p:nvPicPr>
        <p:blipFill>
          <a:blip r:embed="rId2">
            <a:alphaModFix/>
          </a:blip>
          <a:stretch>
            <a:fillRect/>
          </a:stretch>
        </p:blipFill>
        <p:spPr>
          <a:xfrm>
            <a:off x="4126571" y="993267"/>
            <a:ext cx="3938839" cy="5098568"/>
          </a:xfrm>
          <a:prstGeom prst="rect">
            <a:avLst/>
          </a:prstGeom>
          <a:noFill/>
          <a:ln>
            <a:noFill/>
          </a:ln>
        </p:spPr>
      </p:pic>
      <p:pic>
        <p:nvPicPr>
          <p:cNvPr id="14" name="Google Shape;14;p2"/>
          <p:cNvPicPr preferRelativeResize="0"/>
          <p:nvPr/>
        </p:nvPicPr>
        <p:blipFill>
          <a:blip r:embed="rId3">
            <a:alphaModFix/>
          </a:blip>
          <a:stretch>
            <a:fillRect/>
          </a:stretch>
        </p:blipFill>
        <p:spPr>
          <a:xfrm>
            <a:off x="-24384" y="5409410"/>
            <a:ext cx="12240768" cy="1592580"/>
          </a:xfrm>
          <a:prstGeom prst="rect">
            <a:avLst/>
          </a:prstGeom>
          <a:noFill/>
          <a:ln>
            <a:noFill/>
          </a:ln>
        </p:spPr>
      </p:pic>
      <p:sp>
        <p:nvSpPr>
          <p:cNvPr id="15" name="Google Shape;15;p2"/>
          <p:cNvSpPr txBox="1">
            <a:spLocks noGrp="1"/>
          </p:cNvSpPr>
          <p:nvPr>
            <p:ph type="subTitle" idx="1"/>
          </p:nvPr>
        </p:nvSpPr>
        <p:spPr>
          <a:xfrm>
            <a:off x="2084533" y="1085400"/>
            <a:ext cx="8015200" cy="2314800"/>
          </a:xfrm>
          <a:prstGeom prst="rect">
            <a:avLst/>
          </a:prstGeom>
          <a:solidFill>
            <a:schemeClr val="accent6"/>
          </a:solidFill>
        </p:spPr>
        <p:txBody>
          <a:bodyPr spcFirstLastPara="1" wrap="square" lIns="0" tIns="0" rIns="0" bIns="0" anchor="t" anchorCtr="0">
            <a:noAutofit/>
          </a:bodyPr>
          <a:lstStyle>
            <a:lvl1pPr lvl="0" algn="ctr">
              <a:spcBef>
                <a:spcPts val="0"/>
              </a:spcBef>
              <a:spcAft>
                <a:spcPts val="0"/>
              </a:spcAft>
              <a:buSzPts val="2800"/>
              <a:buNone/>
              <a:defRPr sz="5467">
                <a:latin typeface="Righteous"/>
                <a:ea typeface="Righteous"/>
                <a:cs typeface="Righteous"/>
                <a:sym typeface="Righteou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txBox="1">
            <a:spLocks noGrp="1"/>
          </p:cNvSpPr>
          <p:nvPr>
            <p:ph type="subTitle" idx="2"/>
          </p:nvPr>
        </p:nvSpPr>
        <p:spPr>
          <a:xfrm>
            <a:off x="2578033" y="3475900"/>
            <a:ext cx="7028000" cy="468800"/>
          </a:xfrm>
          <a:prstGeom prst="rect">
            <a:avLst/>
          </a:prstGeom>
          <a:solidFill>
            <a:schemeClr val="accent5"/>
          </a:solidFill>
        </p:spPr>
        <p:txBody>
          <a:bodyPr spcFirstLastPara="1" wrap="square" lIns="0" tIns="0" rIns="0" bIns="0" anchor="ctr" anchorCtr="0">
            <a:noAutofit/>
          </a:bodyPr>
          <a:lstStyle>
            <a:lvl1pPr lvl="0" algn="ctr" rtl="0">
              <a:spcBef>
                <a:spcPts val="0"/>
              </a:spcBef>
              <a:spcAft>
                <a:spcPts val="0"/>
              </a:spcAft>
              <a:buSzPts val="2800"/>
              <a:buNone/>
              <a:defRPr sz="2400">
                <a:solidFill>
                  <a:schemeClr val="accent6"/>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9956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303672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 name="Google Shape;100;p13"/>
          <p:cNvSpPr txBox="1">
            <a:spLocks noGrp="1"/>
          </p:cNvSpPr>
          <p:nvPr>
            <p:ph type="title" idx="2" hasCustomPrompt="1"/>
          </p:nvPr>
        </p:nvSpPr>
        <p:spPr>
          <a:xfrm flipH="1">
            <a:off x="1416800" y="2217300"/>
            <a:ext cx="1164000" cy="6328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5333"/>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101" name="Google Shape;101;p13"/>
          <p:cNvSpPr txBox="1">
            <a:spLocks noGrp="1"/>
          </p:cNvSpPr>
          <p:nvPr>
            <p:ph type="subTitle" idx="1"/>
          </p:nvPr>
        </p:nvSpPr>
        <p:spPr>
          <a:xfrm>
            <a:off x="2928284" y="2411567"/>
            <a:ext cx="2976000" cy="726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2" name="Google Shape;102;p13"/>
          <p:cNvSpPr txBox="1">
            <a:spLocks noGrp="1"/>
          </p:cNvSpPr>
          <p:nvPr>
            <p:ph type="subTitle" idx="3"/>
          </p:nvPr>
        </p:nvSpPr>
        <p:spPr>
          <a:xfrm>
            <a:off x="2928284" y="1918200"/>
            <a:ext cx="2976000" cy="451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03" name="Google Shape;103;p13"/>
          <p:cNvSpPr txBox="1">
            <a:spLocks noGrp="1"/>
          </p:cNvSpPr>
          <p:nvPr>
            <p:ph type="title" idx="4" hasCustomPrompt="1"/>
          </p:nvPr>
        </p:nvSpPr>
        <p:spPr>
          <a:xfrm flipH="1">
            <a:off x="6324500" y="2217300"/>
            <a:ext cx="1164000" cy="6328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5333"/>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104" name="Google Shape;104;p13"/>
          <p:cNvSpPr txBox="1">
            <a:spLocks noGrp="1"/>
          </p:cNvSpPr>
          <p:nvPr>
            <p:ph type="subTitle" idx="5"/>
          </p:nvPr>
        </p:nvSpPr>
        <p:spPr>
          <a:xfrm>
            <a:off x="7835984" y="2411567"/>
            <a:ext cx="2976000" cy="726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5" name="Google Shape;105;p13"/>
          <p:cNvSpPr txBox="1">
            <a:spLocks noGrp="1"/>
          </p:cNvSpPr>
          <p:nvPr>
            <p:ph type="subTitle" idx="6"/>
          </p:nvPr>
        </p:nvSpPr>
        <p:spPr>
          <a:xfrm>
            <a:off x="7835984" y="1918200"/>
            <a:ext cx="2976000" cy="451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06" name="Google Shape;106;p13"/>
          <p:cNvSpPr txBox="1">
            <a:spLocks noGrp="1"/>
          </p:cNvSpPr>
          <p:nvPr>
            <p:ph type="title" idx="7" hasCustomPrompt="1"/>
          </p:nvPr>
        </p:nvSpPr>
        <p:spPr>
          <a:xfrm flipH="1">
            <a:off x="6324500" y="4414867"/>
            <a:ext cx="1164000" cy="6328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5333"/>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107" name="Google Shape;107;p13"/>
          <p:cNvSpPr txBox="1">
            <a:spLocks noGrp="1"/>
          </p:cNvSpPr>
          <p:nvPr>
            <p:ph type="subTitle" idx="8"/>
          </p:nvPr>
        </p:nvSpPr>
        <p:spPr>
          <a:xfrm>
            <a:off x="7835984" y="4609067"/>
            <a:ext cx="2976000" cy="726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08" name="Google Shape;108;p13"/>
          <p:cNvSpPr txBox="1">
            <a:spLocks noGrp="1"/>
          </p:cNvSpPr>
          <p:nvPr>
            <p:ph type="subTitle" idx="9"/>
          </p:nvPr>
        </p:nvSpPr>
        <p:spPr>
          <a:xfrm>
            <a:off x="7835984" y="4115700"/>
            <a:ext cx="2976000" cy="451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09" name="Google Shape;109;p13"/>
          <p:cNvSpPr/>
          <p:nvPr/>
        </p:nvSpPr>
        <p:spPr>
          <a:xfrm>
            <a:off x="-171800" y="3840000"/>
            <a:ext cx="2898367" cy="2883067"/>
          </a:xfrm>
          <a:custGeom>
            <a:avLst/>
            <a:gdLst/>
            <a:ahLst/>
            <a:cxnLst/>
            <a:rect l="l" t="t" r="r" b="b"/>
            <a:pathLst>
              <a:path w="86951" h="86492" extrusionOk="0">
                <a:moveTo>
                  <a:pt x="86951" y="83286"/>
                </a:moveTo>
                <a:lnTo>
                  <a:pt x="83170" y="40688"/>
                </a:lnTo>
                <a:lnTo>
                  <a:pt x="63246" y="36957"/>
                </a:lnTo>
                <a:lnTo>
                  <a:pt x="61341" y="0"/>
                </a:lnTo>
                <a:lnTo>
                  <a:pt x="20583" y="839"/>
                </a:lnTo>
                <a:lnTo>
                  <a:pt x="15962" y="43895"/>
                </a:lnTo>
                <a:lnTo>
                  <a:pt x="0" y="48933"/>
                </a:lnTo>
                <a:lnTo>
                  <a:pt x="3780" y="86492"/>
                </a:lnTo>
                <a:close/>
              </a:path>
            </a:pathLst>
          </a:custGeom>
          <a:solidFill>
            <a:schemeClr val="accent1"/>
          </a:solidFill>
          <a:ln>
            <a:noFill/>
          </a:ln>
        </p:spPr>
      </p:sp>
      <p:sp>
        <p:nvSpPr>
          <p:cNvPr id="110" name="Google Shape;110;p13"/>
          <p:cNvSpPr/>
          <p:nvPr/>
        </p:nvSpPr>
        <p:spPr>
          <a:xfrm>
            <a:off x="-91667" y="6019603"/>
            <a:ext cx="11832955" cy="1189844"/>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3"/>
          <p:cNvSpPr/>
          <p:nvPr/>
        </p:nvSpPr>
        <p:spPr>
          <a:xfrm>
            <a:off x="877267" y="6412818"/>
            <a:ext cx="5829835" cy="403401"/>
          </a:xfrm>
          <a:custGeom>
            <a:avLst/>
            <a:gdLst/>
            <a:ahLst/>
            <a:cxnLst/>
            <a:rect l="l" t="t" r="r" b="b"/>
            <a:pathLst>
              <a:path w="34458" h="3142" extrusionOk="0">
                <a:moveTo>
                  <a:pt x="34458" y="0"/>
                </a:moveTo>
                <a:lnTo>
                  <a:pt x="1" y="2365"/>
                </a:lnTo>
                <a:lnTo>
                  <a:pt x="4" y="2421"/>
                </a:lnTo>
                <a:lnTo>
                  <a:pt x="34400" y="62"/>
                </a:lnTo>
                <a:lnTo>
                  <a:pt x="34400" y="694"/>
                </a:lnTo>
                <a:lnTo>
                  <a:pt x="450" y="3084"/>
                </a:lnTo>
                <a:lnTo>
                  <a:pt x="454" y="3141"/>
                </a:lnTo>
                <a:lnTo>
                  <a:pt x="34431" y="749"/>
                </a:lnTo>
                <a:lnTo>
                  <a:pt x="34458" y="747"/>
                </a:lnTo>
                <a:lnTo>
                  <a:pt x="34458" y="0"/>
                </a:lnTo>
                <a:close/>
              </a:path>
            </a:pathLst>
          </a:custGeom>
          <a:solidFill>
            <a:srgbClr val="9B6A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 name="Google Shape;112;p13"/>
          <p:cNvGrpSpPr/>
          <p:nvPr/>
        </p:nvGrpSpPr>
        <p:grpSpPr>
          <a:xfrm>
            <a:off x="7347963" y="6412837"/>
            <a:ext cx="780031" cy="310233"/>
            <a:chOff x="2558525" y="3257400"/>
            <a:chExt cx="143125" cy="56925"/>
          </a:xfrm>
        </p:grpSpPr>
        <p:sp>
          <p:nvSpPr>
            <p:cNvPr id="113" name="Google Shape;113;p13"/>
            <p:cNvSpPr/>
            <p:nvPr/>
          </p:nvSpPr>
          <p:spPr>
            <a:xfrm>
              <a:off x="2597925" y="3272525"/>
              <a:ext cx="40025" cy="21075"/>
            </a:xfrm>
            <a:custGeom>
              <a:avLst/>
              <a:gdLst/>
              <a:ahLst/>
              <a:cxnLst/>
              <a:rect l="l" t="t" r="r" b="b"/>
              <a:pathLst>
                <a:path w="1601" h="843" extrusionOk="0">
                  <a:moveTo>
                    <a:pt x="13" y="1"/>
                  </a:moveTo>
                  <a:lnTo>
                    <a:pt x="1" y="57"/>
                  </a:lnTo>
                  <a:lnTo>
                    <a:pt x="659" y="201"/>
                  </a:lnTo>
                  <a:lnTo>
                    <a:pt x="911" y="666"/>
                  </a:lnTo>
                  <a:lnTo>
                    <a:pt x="1586" y="843"/>
                  </a:lnTo>
                  <a:lnTo>
                    <a:pt x="1600" y="788"/>
                  </a:lnTo>
                  <a:lnTo>
                    <a:pt x="950" y="617"/>
                  </a:lnTo>
                  <a:lnTo>
                    <a:pt x="697" y="152"/>
                  </a:lnTo>
                  <a:lnTo>
                    <a:pt x="13" y="1"/>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3"/>
            <p:cNvSpPr/>
            <p:nvPr/>
          </p:nvSpPr>
          <p:spPr>
            <a:xfrm>
              <a:off x="2626150" y="3282125"/>
              <a:ext cx="75500" cy="32200"/>
            </a:xfrm>
            <a:custGeom>
              <a:avLst/>
              <a:gdLst/>
              <a:ahLst/>
              <a:cxnLst/>
              <a:rect l="l" t="t" r="r" b="b"/>
              <a:pathLst>
                <a:path w="3020" h="1288" extrusionOk="0">
                  <a:moveTo>
                    <a:pt x="1263" y="59"/>
                  </a:moveTo>
                  <a:lnTo>
                    <a:pt x="2846" y="882"/>
                  </a:lnTo>
                  <a:lnTo>
                    <a:pt x="1004" y="1227"/>
                  </a:lnTo>
                  <a:lnTo>
                    <a:pt x="78" y="786"/>
                  </a:lnTo>
                  <a:lnTo>
                    <a:pt x="404" y="139"/>
                  </a:lnTo>
                  <a:lnTo>
                    <a:pt x="1263" y="59"/>
                  </a:lnTo>
                  <a:close/>
                  <a:moveTo>
                    <a:pt x="1274" y="0"/>
                  </a:moveTo>
                  <a:lnTo>
                    <a:pt x="367" y="84"/>
                  </a:lnTo>
                  <a:lnTo>
                    <a:pt x="1" y="813"/>
                  </a:lnTo>
                  <a:lnTo>
                    <a:pt x="996" y="1288"/>
                  </a:lnTo>
                  <a:lnTo>
                    <a:pt x="3019" y="909"/>
                  </a:lnTo>
                  <a:lnTo>
                    <a:pt x="1282" y="5"/>
                  </a:lnTo>
                  <a:lnTo>
                    <a:pt x="1274" y="0"/>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3"/>
            <p:cNvSpPr/>
            <p:nvPr/>
          </p:nvSpPr>
          <p:spPr>
            <a:xfrm>
              <a:off x="2558525" y="3257400"/>
              <a:ext cx="49250" cy="20350"/>
            </a:xfrm>
            <a:custGeom>
              <a:avLst/>
              <a:gdLst/>
              <a:ahLst/>
              <a:cxnLst/>
              <a:rect l="l" t="t" r="r" b="b"/>
              <a:pathLst>
                <a:path w="1970" h="814" extrusionOk="0">
                  <a:moveTo>
                    <a:pt x="97" y="0"/>
                  </a:moveTo>
                  <a:lnTo>
                    <a:pt x="1" y="556"/>
                  </a:lnTo>
                  <a:lnTo>
                    <a:pt x="1918" y="814"/>
                  </a:lnTo>
                  <a:lnTo>
                    <a:pt x="1970" y="547"/>
                  </a:lnTo>
                  <a:lnTo>
                    <a:pt x="97" y="0"/>
                  </a:lnTo>
                  <a:close/>
                </a:path>
              </a:pathLst>
            </a:custGeom>
            <a:solidFill>
              <a:srgbClr val="F3D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16" name="Google Shape;116;p13"/>
          <p:cNvPicPr preferRelativeResize="0"/>
          <p:nvPr/>
        </p:nvPicPr>
        <p:blipFill>
          <a:blip r:embed="rId2">
            <a:alphaModFix/>
          </a:blip>
          <a:stretch>
            <a:fillRect/>
          </a:stretch>
        </p:blipFill>
        <p:spPr>
          <a:xfrm>
            <a:off x="8640234" y="2689050"/>
            <a:ext cx="3788601" cy="4566833"/>
          </a:xfrm>
          <a:prstGeom prst="rect">
            <a:avLst/>
          </a:prstGeom>
          <a:noFill/>
          <a:ln>
            <a:noFill/>
          </a:ln>
        </p:spPr>
      </p:pic>
      <p:grpSp>
        <p:nvGrpSpPr>
          <p:cNvPr id="117" name="Google Shape;117;p13"/>
          <p:cNvGrpSpPr/>
          <p:nvPr/>
        </p:nvGrpSpPr>
        <p:grpSpPr>
          <a:xfrm>
            <a:off x="-429166" y="-184400"/>
            <a:ext cx="845999" cy="7512251"/>
            <a:chOff x="-321875" y="-138300"/>
            <a:chExt cx="634499" cy="5634188"/>
          </a:xfrm>
        </p:grpSpPr>
        <p:sp>
          <p:nvSpPr>
            <p:cNvPr id="118" name="Google Shape;118;p13"/>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3"/>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13"/>
          <p:cNvSpPr/>
          <p:nvPr/>
        </p:nvSpPr>
        <p:spPr>
          <a:xfrm>
            <a:off x="455618" y="1081286"/>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3"/>
          <p:cNvSpPr/>
          <p:nvPr/>
        </p:nvSpPr>
        <p:spPr>
          <a:xfrm>
            <a:off x="11122809" y="1620929"/>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3"/>
          <p:cNvSpPr txBox="1">
            <a:spLocks noGrp="1"/>
          </p:cNvSpPr>
          <p:nvPr>
            <p:ph type="title" idx="13" hasCustomPrompt="1"/>
          </p:nvPr>
        </p:nvSpPr>
        <p:spPr>
          <a:xfrm flipH="1">
            <a:off x="1416800" y="4414867"/>
            <a:ext cx="1164000" cy="6328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5333"/>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123" name="Google Shape;123;p13"/>
          <p:cNvSpPr txBox="1">
            <a:spLocks noGrp="1"/>
          </p:cNvSpPr>
          <p:nvPr>
            <p:ph type="subTitle" idx="14"/>
          </p:nvPr>
        </p:nvSpPr>
        <p:spPr>
          <a:xfrm>
            <a:off x="2928284" y="4609067"/>
            <a:ext cx="2976000" cy="726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24" name="Google Shape;124;p13"/>
          <p:cNvSpPr txBox="1">
            <a:spLocks noGrp="1"/>
          </p:cNvSpPr>
          <p:nvPr>
            <p:ph type="subTitle" idx="15"/>
          </p:nvPr>
        </p:nvSpPr>
        <p:spPr>
          <a:xfrm>
            <a:off x="2928284" y="4115700"/>
            <a:ext cx="2976000" cy="451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179333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5"/>
        <p:cNvGrpSpPr/>
        <p:nvPr/>
      </p:nvGrpSpPr>
      <p:grpSpPr>
        <a:xfrm>
          <a:off x="0" y="0"/>
          <a:ext cx="0" cy="0"/>
          <a:chOff x="0" y="0"/>
          <a:chExt cx="0" cy="0"/>
        </a:xfrm>
      </p:grpSpPr>
      <p:pic>
        <p:nvPicPr>
          <p:cNvPr id="126" name="Google Shape;126;p14"/>
          <p:cNvPicPr preferRelativeResize="0"/>
          <p:nvPr/>
        </p:nvPicPr>
        <p:blipFill>
          <a:blip r:embed="rId2">
            <a:alphaModFix/>
          </a:blip>
          <a:stretch>
            <a:fillRect/>
          </a:stretch>
        </p:blipFill>
        <p:spPr>
          <a:xfrm>
            <a:off x="378234" y="2089367"/>
            <a:ext cx="3303233" cy="4275864"/>
          </a:xfrm>
          <a:prstGeom prst="rect">
            <a:avLst/>
          </a:prstGeom>
          <a:noFill/>
          <a:ln>
            <a:noFill/>
          </a:ln>
        </p:spPr>
      </p:pic>
      <p:sp>
        <p:nvSpPr>
          <p:cNvPr id="127" name="Google Shape;127;p14"/>
          <p:cNvSpPr/>
          <p:nvPr/>
        </p:nvSpPr>
        <p:spPr>
          <a:xfrm>
            <a:off x="11355842" y="1971629"/>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4"/>
          <p:cNvSpPr/>
          <p:nvPr/>
        </p:nvSpPr>
        <p:spPr>
          <a:xfrm>
            <a:off x="1285518" y="358686"/>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4"/>
          <p:cNvSpPr txBox="1">
            <a:spLocks noGrp="1"/>
          </p:cNvSpPr>
          <p:nvPr>
            <p:ph type="title"/>
          </p:nvPr>
        </p:nvSpPr>
        <p:spPr>
          <a:xfrm>
            <a:off x="3080833" y="3408384"/>
            <a:ext cx="6030400" cy="584800"/>
          </a:xfrm>
          <a:prstGeom prst="rect">
            <a:avLst/>
          </a:prstGeom>
          <a:solidFill>
            <a:schemeClr val="accent5"/>
          </a:solidFill>
        </p:spPr>
        <p:txBody>
          <a:bodyPr spcFirstLastPara="1" wrap="square" lIns="0" tIns="0" rIns="0" bIns="0" anchor="ctr" anchorCtr="0">
            <a:noAutofit/>
          </a:bodyPr>
          <a:lstStyle>
            <a:lvl1pPr lvl="0" algn="ctr" rtl="0">
              <a:spcBef>
                <a:spcPts val="0"/>
              </a:spcBef>
              <a:spcAft>
                <a:spcPts val="0"/>
              </a:spcAft>
              <a:buClr>
                <a:schemeClr val="dk2"/>
              </a:buClr>
              <a:buSzPts val="4200"/>
              <a:buNone/>
              <a:defRPr sz="2667">
                <a:solidFill>
                  <a:schemeClr val="accent6"/>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0" name="Google Shape;130;p14"/>
          <p:cNvSpPr txBox="1">
            <a:spLocks noGrp="1"/>
          </p:cNvSpPr>
          <p:nvPr>
            <p:ph type="subTitle" idx="1"/>
          </p:nvPr>
        </p:nvSpPr>
        <p:spPr>
          <a:xfrm>
            <a:off x="2675233" y="1495251"/>
            <a:ext cx="6841600" cy="159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131" name="Google Shape;131;p14"/>
          <p:cNvPicPr preferRelativeResize="0"/>
          <p:nvPr/>
        </p:nvPicPr>
        <p:blipFill>
          <a:blip r:embed="rId3">
            <a:alphaModFix/>
          </a:blip>
          <a:stretch>
            <a:fillRect/>
          </a:stretch>
        </p:blipFill>
        <p:spPr>
          <a:xfrm>
            <a:off x="-24384" y="5653541"/>
            <a:ext cx="12240768" cy="1536192"/>
          </a:xfrm>
          <a:prstGeom prst="rect">
            <a:avLst/>
          </a:prstGeom>
          <a:noFill/>
          <a:ln>
            <a:noFill/>
          </a:ln>
        </p:spPr>
      </p:pic>
    </p:spTree>
    <p:extLst>
      <p:ext uri="{BB962C8B-B14F-4D97-AF65-F5344CB8AC3E}">
        <p14:creationId xmlns:p14="http://schemas.microsoft.com/office/powerpoint/2010/main" val="341418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2"/>
        <p:cNvGrpSpPr/>
        <p:nvPr/>
      </p:nvGrpSpPr>
      <p:grpSpPr>
        <a:xfrm>
          <a:off x="0" y="0"/>
          <a:ext cx="0" cy="0"/>
          <a:chOff x="0" y="0"/>
          <a:chExt cx="0" cy="0"/>
        </a:xfrm>
      </p:grpSpPr>
      <p:sp>
        <p:nvSpPr>
          <p:cNvPr id="133" name="Google Shape;133;p15"/>
          <p:cNvSpPr/>
          <p:nvPr/>
        </p:nvSpPr>
        <p:spPr>
          <a:xfrm>
            <a:off x="397317" y="427708"/>
            <a:ext cx="11397440" cy="6002576"/>
          </a:xfrm>
          <a:custGeom>
            <a:avLst/>
            <a:gdLst/>
            <a:ahLst/>
            <a:cxnLst/>
            <a:rect l="l" t="t" r="r" b="b"/>
            <a:pathLst>
              <a:path w="175049" h="112478" extrusionOk="0">
                <a:moveTo>
                  <a:pt x="0" y="1489"/>
                </a:moveTo>
                <a:lnTo>
                  <a:pt x="175049" y="0"/>
                </a:lnTo>
                <a:lnTo>
                  <a:pt x="173736" y="111865"/>
                </a:lnTo>
                <a:lnTo>
                  <a:pt x="2678" y="112478"/>
                </a:lnTo>
                <a:close/>
              </a:path>
            </a:pathLst>
          </a:custGeom>
          <a:solidFill>
            <a:schemeClr val="accent6"/>
          </a:solidFill>
          <a:ln>
            <a:noFill/>
          </a:ln>
        </p:spPr>
      </p:sp>
      <p:sp>
        <p:nvSpPr>
          <p:cNvPr id="134" name="Google Shape;134;p15"/>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5" name="Google Shape;135;p15"/>
          <p:cNvGrpSpPr/>
          <p:nvPr/>
        </p:nvGrpSpPr>
        <p:grpSpPr>
          <a:xfrm>
            <a:off x="-175166" y="4"/>
            <a:ext cx="845999" cy="2934285"/>
            <a:chOff x="-321875" y="-138300"/>
            <a:chExt cx="634499" cy="5634188"/>
          </a:xfrm>
        </p:grpSpPr>
        <p:sp>
          <p:nvSpPr>
            <p:cNvPr id="136" name="Google Shape;136;p15"/>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15"/>
          <p:cNvSpPr/>
          <p:nvPr/>
        </p:nvSpPr>
        <p:spPr>
          <a:xfrm rot="10800000">
            <a:off x="-257884" y="1136301"/>
            <a:ext cx="12435755" cy="5721695"/>
          </a:xfrm>
          <a:custGeom>
            <a:avLst/>
            <a:gdLst/>
            <a:ahLst/>
            <a:cxnLst/>
            <a:rect l="l" t="t" r="r" b="b"/>
            <a:pathLst>
              <a:path w="69053" h="30174" extrusionOk="0">
                <a:moveTo>
                  <a:pt x="0" y="1"/>
                </a:moveTo>
                <a:lnTo>
                  <a:pt x="0" y="30173"/>
                </a:lnTo>
                <a:lnTo>
                  <a:pt x="775" y="1294"/>
                </a:lnTo>
                <a:lnTo>
                  <a:pt x="6905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635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9"/>
        <p:cNvGrpSpPr/>
        <p:nvPr/>
      </p:nvGrpSpPr>
      <p:grpSpPr>
        <a:xfrm>
          <a:off x="0" y="0"/>
          <a:ext cx="0" cy="0"/>
          <a:chOff x="0" y="0"/>
          <a:chExt cx="0" cy="0"/>
        </a:xfrm>
      </p:grpSpPr>
      <p:sp>
        <p:nvSpPr>
          <p:cNvPr id="140" name="Google Shape;140;p16"/>
          <p:cNvSpPr/>
          <p:nvPr/>
        </p:nvSpPr>
        <p:spPr>
          <a:xfrm rot="-271136" flipH="1">
            <a:off x="-520185" y="2167287"/>
            <a:ext cx="13048996" cy="5621020"/>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6"/>
          <p:cNvSpPr/>
          <p:nvPr/>
        </p:nvSpPr>
        <p:spPr>
          <a:xfrm>
            <a:off x="-91667" y="6019601"/>
            <a:ext cx="12486869" cy="1189844"/>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 name="Google Shape;142;p16"/>
          <p:cNvGrpSpPr/>
          <p:nvPr/>
        </p:nvGrpSpPr>
        <p:grpSpPr>
          <a:xfrm>
            <a:off x="10736663" y="5795750"/>
            <a:ext cx="722804" cy="878647"/>
            <a:chOff x="1897450" y="3154525"/>
            <a:chExt cx="186450" cy="226650"/>
          </a:xfrm>
        </p:grpSpPr>
        <p:sp>
          <p:nvSpPr>
            <p:cNvPr id="143" name="Google Shape;143;p16"/>
            <p:cNvSpPr/>
            <p:nvPr/>
          </p:nvSpPr>
          <p:spPr>
            <a:xfrm>
              <a:off x="1918525" y="3345125"/>
              <a:ext cx="165375" cy="36050"/>
            </a:xfrm>
            <a:custGeom>
              <a:avLst/>
              <a:gdLst/>
              <a:ahLst/>
              <a:cxnLst/>
              <a:rect l="l" t="t" r="r" b="b"/>
              <a:pathLst>
                <a:path w="6615" h="1442" extrusionOk="0">
                  <a:moveTo>
                    <a:pt x="4422" y="1"/>
                  </a:moveTo>
                  <a:lnTo>
                    <a:pt x="4237" y="717"/>
                  </a:lnTo>
                  <a:lnTo>
                    <a:pt x="221" y="667"/>
                  </a:lnTo>
                  <a:lnTo>
                    <a:pt x="180" y="459"/>
                  </a:lnTo>
                  <a:cubicBezTo>
                    <a:pt x="63" y="535"/>
                    <a:pt x="1" y="616"/>
                    <a:pt x="1" y="699"/>
                  </a:cubicBezTo>
                  <a:cubicBezTo>
                    <a:pt x="1" y="1109"/>
                    <a:pt x="1481" y="1442"/>
                    <a:pt x="3307" y="1442"/>
                  </a:cubicBezTo>
                  <a:cubicBezTo>
                    <a:pt x="5135" y="1442"/>
                    <a:pt x="6614" y="1109"/>
                    <a:pt x="6614" y="699"/>
                  </a:cubicBezTo>
                  <a:cubicBezTo>
                    <a:pt x="6614" y="378"/>
                    <a:pt x="5700" y="103"/>
                    <a:pt x="4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6"/>
            <p:cNvSpPr/>
            <p:nvPr/>
          </p:nvSpPr>
          <p:spPr>
            <a:xfrm>
              <a:off x="1897800" y="3220225"/>
              <a:ext cx="164100" cy="144000"/>
            </a:xfrm>
            <a:custGeom>
              <a:avLst/>
              <a:gdLst/>
              <a:ahLst/>
              <a:cxnLst/>
              <a:rect l="l" t="t" r="r" b="b"/>
              <a:pathLst>
                <a:path w="6564" h="5760" extrusionOk="0">
                  <a:moveTo>
                    <a:pt x="6529" y="1"/>
                  </a:moveTo>
                  <a:cubicBezTo>
                    <a:pt x="6517" y="1"/>
                    <a:pt x="6506" y="7"/>
                    <a:pt x="6502" y="21"/>
                  </a:cubicBezTo>
                  <a:lnTo>
                    <a:pt x="5041" y="5691"/>
                  </a:lnTo>
                  <a:cubicBezTo>
                    <a:pt x="4996" y="5698"/>
                    <a:pt x="4844" y="5701"/>
                    <a:pt x="4618" y="5701"/>
                  </a:cubicBezTo>
                  <a:cubicBezTo>
                    <a:pt x="3853" y="5701"/>
                    <a:pt x="2244" y="5666"/>
                    <a:pt x="1074" y="5635"/>
                  </a:cubicBezTo>
                  <a:lnTo>
                    <a:pt x="61" y="507"/>
                  </a:lnTo>
                  <a:cubicBezTo>
                    <a:pt x="58" y="492"/>
                    <a:pt x="46" y="484"/>
                    <a:pt x="34" y="484"/>
                  </a:cubicBezTo>
                  <a:cubicBezTo>
                    <a:pt x="17" y="484"/>
                    <a:pt x="1" y="497"/>
                    <a:pt x="5" y="518"/>
                  </a:cubicBezTo>
                  <a:lnTo>
                    <a:pt x="1022" y="5667"/>
                  </a:lnTo>
                  <a:cubicBezTo>
                    <a:pt x="1024" y="5681"/>
                    <a:pt x="1035" y="5691"/>
                    <a:pt x="1049" y="5691"/>
                  </a:cubicBezTo>
                  <a:cubicBezTo>
                    <a:pt x="1060" y="5691"/>
                    <a:pt x="2061" y="5719"/>
                    <a:pt x="3052" y="5737"/>
                  </a:cubicBezTo>
                  <a:cubicBezTo>
                    <a:pt x="3805" y="5753"/>
                    <a:pt x="4279" y="5759"/>
                    <a:pt x="4578" y="5759"/>
                  </a:cubicBezTo>
                  <a:cubicBezTo>
                    <a:pt x="5083" y="5759"/>
                    <a:pt x="5088" y="5740"/>
                    <a:pt x="5092" y="5720"/>
                  </a:cubicBezTo>
                  <a:lnTo>
                    <a:pt x="6558" y="37"/>
                  </a:lnTo>
                  <a:cubicBezTo>
                    <a:pt x="6564" y="15"/>
                    <a:pt x="6546" y="1"/>
                    <a:pt x="6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6"/>
            <p:cNvSpPr/>
            <p:nvPr/>
          </p:nvSpPr>
          <p:spPr>
            <a:xfrm>
              <a:off x="1897450" y="3217175"/>
              <a:ext cx="165450" cy="19300"/>
            </a:xfrm>
            <a:custGeom>
              <a:avLst/>
              <a:gdLst/>
              <a:ahLst/>
              <a:cxnLst/>
              <a:rect l="l" t="t" r="r" b="b"/>
              <a:pathLst>
                <a:path w="6618" h="772" extrusionOk="0">
                  <a:moveTo>
                    <a:pt x="4950" y="1"/>
                  </a:moveTo>
                  <a:cubicBezTo>
                    <a:pt x="4303" y="1"/>
                    <a:pt x="3558" y="27"/>
                    <a:pt x="2895" y="83"/>
                  </a:cubicBezTo>
                  <a:cubicBezTo>
                    <a:pt x="1290" y="220"/>
                    <a:pt x="1" y="465"/>
                    <a:pt x="15" y="629"/>
                  </a:cubicBezTo>
                  <a:cubicBezTo>
                    <a:pt x="23" y="723"/>
                    <a:pt x="441" y="771"/>
                    <a:pt x="1092" y="771"/>
                  </a:cubicBezTo>
                  <a:cubicBezTo>
                    <a:pt x="1598" y="771"/>
                    <a:pt x="2244" y="742"/>
                    <a:pt x="2946" y="682"/>
                  </a:cubicBezTo>
                  <a:cubicBezTo>
                    <a:pt x="4552" y="547"/>
                    <a:pt x="6617" y="317"/>
                    <a:pt x="6605" y="153"/>
                  </a:cubicBezTo>
                  <a:cubicBezTo>
                    <a:pt x="6597" y="54"/>
                    <a:pt x="5872" y="1"/>
                    <a:pt x="4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6"/>
            <p:cNvSpPr/>
            <p:nvPr/>
          </p:nvSpPr>
          <p:spPr>
            <a:xfrm>
              <a:off x="1914625" y="3154525"/>
              <a:ext cx="134175" cy="77700"/>
            </a:xfrm>
            <a:custGeom>
              <a:avLst/>
              <a:gdLst/>
              <a:ahLst/>
              <a:cxnLst/>
              <a:rect l="l" t="t" r="r" b="b"/>
              <a:pathLst>
                <a:path w="5367" h="3108" extrusionOk="0">
                  <a:moveTo>
                    <a:pt x="2716" y="0"/>
                  </a:moveTo>
                  <a:cubicBezTo>
                    <a:pt x="2486" y="0"/>
                    <a:pt x="2250" y="31"/>
                    <a:pt x="2014" y="95"/>
                  </a:cubicBezTo>
                  <a:lnTo>
                    <a:pt x="2008" y="97"/>
                  </a:lnTo>
                  <a:cubicBezTo>
                    <a:pt x="932" y="390"/>
                    <a:pt x="154" y="1323"/>
                    <a:pt x="56" y="2434"/>
                  </a:cubicBezTo>
                  <a:lnTo>
                    <a:pt x="2" y="3076"/>
                  </a:lnTo>
                  <a:cubicBezTo>
                    <a:pt x="0" y="3092"/>
                    <a:pt x="13" y="3106"/>
                    <a:pt x="28" y="3108"/>
                  </a:cubicBezTo>
                  <a:lnTo>
                    <a:pt x="30" y="3108"/>
                  </a:lnTo>
                  <a:cubicBezTo>
                    <a:pt x="45" y="3108"/>
                    <a:pt x="56" y="3097"/>
                    <a:pt x="58" y="3083"/>
                  </a:cubicBezTo>
                  <a:lnTo>
                    <a:pt x="113" y="2440"/>
                  </a:lnTo>
                  <a:cubicBezTo>
                    <a:pt x="208" y="1351"/>
                    <a:pt x="969" y="438"/>
                    <a:pt x="2022" y="151"/>
                  </a:cubicBezTo>
                  <a:lnTo>
                    <a:pt x="2028" y="149"/>
                  </a:lnTo>
                  <a:cubicBezTo>
                    <a:pt x="2259" y="87"/>
                    <a:pt x="2489" y="57"/>
                    <a:pt x="2714" y="57"/>
                  </a:cubicBezTo>
                  <a:cubicBezTo>
                    <a:pt x="4103" y="57"/>
                    <a:pt x="5308" y="1185"/>
                    <a:pt x="5308" y="2659"/>
                  </a:cubicBezTo>
                  <a:cubicBezTo>
                    <a:pt x="5306" y="2679"/>
                    <a:pt x="5321" y="2689"/>
                    <a:pt x="5336" y="2689"/>
                  </a:cubicBezTo>
                  <a:cubicBezTo>
                    <a:pt x="5352" y="2689"/>
                    <a:pt x="5367" y="2679"/>
                    <a:pt x="5365" y="2659"/>
                  </a:cubicBezTo>
                  <a:cubicBezTo>
                    <a:pt x="5365" y="1152"/>
                    <a:pt x="4135" y="0"/>
                    <a:pt x="2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16"/>
          <p:cNvGrpSpPr/>
          <p:nvPr/>
        </p:nvGrpSpPr>
        <p:grpSpPr>
          <a:xfrm>
            <a:off x="9697897" y="6459404"/>
            <a:ext cx="780031" cy="310233"/>
            <a:chOff x="2558525" y="3257400"/>
            <a:chExt cx="143125" cy="56925"/>
          </a:xfrm>
        </p:grpSpPr>
        <p:sp>
          <p:nvSpPr>
            <p:cNvPr id="148" name="Google Shape;148;p16"/>
            <p:cNvSpPr/>
            <p:nvPr/>
          </p:nvSpPr>
          <p:spPr>
            <a:xfrm>
              <a:off x="2597925" y="3272525"/>
              <a:ext cx="40025" cy="21075"/>
            </a:xfrm>
            <a:custGeom>
              <a:avLst/>
              <a:gdLst/>
              <a:ahLst/>
              <a:cxnLst/>
              <a:rect l="l" t="t" r="r" b="b"/>
              <a:pathLst>
                <a:path w="1601" h="843" extrusionOk="0">
                  <a:moveTo>
                    <a:pt x="13" y="1"/>
                  </a:moveTo>
                  <a:lnTo>
                    <a:pt x="1" y="57"/>
                  </a:lnTo>
                  <a:lnTo>
                    <a:pt x="659" y="201"/>
                  </a:lnTo>
                  <a:lnTo>
                    <a:pt x="911" y="666"/>
                  </a:lnTo>
                  <a:lnTo>
                    <a:pt x="1586" y="843"/>
                  </a:lnTo>
                  <a:lnTo>
                    <a:pt x="1600" y="788"/>
                  </a:lnTo>
                  <a:lnTo>
                    <a:pt x="950" y="617"/>
                  </a:lnTo>
                  <a:lnTo>
                    <a:pt x="697" y="152"/>
                  </a:lnTo>
                  <a:lnTo>
                    <a:pt x="13" y="1"/>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6"/>
            <p:cNvSpPr/>
            <p:nvPr/>
          </p:nvSpPr>
          <p:spPr>
            <a:xfrm>
              <a:off x="2626150" y="3282125"/>
              <a:ext cx="75500" cy="32200"/>
            </a:xfrm>
            <a:custGeom>
              <a:avLst/>
              <a:gdLst/>
              <a:ahLst/>
              <a:cxnLst/>
              <a:rect l="l" t="t" r="r" b="b"/>
              <a:pathLst>
                <a:path w="3020" h="1288" extrusionOk="0">
                  <a:moveTo>
                    <a:pt x="1263" y="59"/>
                  </a:moveTo>
                  <a:lnTo>
                    <a:pt x="2846" y="882"/>
                  </a:lnTo>
                  <a:lnTo>
                    <a:pt x="1004" y="1227"/>
                  </a:lnTo>
                  <a:lnTo>
                    <a:pt x="78" y="786"/>
                  </a:lnTo>
                  <a:lnTo>
                    <a:pt x="404" y="139"/>
                  </a:lnTo>
                  <a:lnTo>
                    <a:pt x="1263" y="59"/>
                  </a:lnTo>
                  <a:close/>
                  <a:moveTo>
                    <a:pt x="1274" y="0"/>
                  </a:moveTo>
                  <a:lnTo>
                    <a:pt x="367" y="84"/>
                  </a:lnTo>
                  <a:lnTo>
                    <a:pt x="1" y="813"/>
                  </a:lnTo>
                  <a:lnTo>
                    <a:pt x="996" y="1288"/>
                  </a:lnTo>
                  <a:lnTo>
                    <a:pt x="3019" y="909"/>
                  </a:lnTo>
                  <a:lnTo>
                    <a:pt x="1282" y="5"/>
                  </a:lnTo>
                  <a:lnTo>
                    <a:pt x="1274" y="0"/>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a:off x="2558525" y="3257400"/>
              <a:ext cx="49250" cy="20350"/>
            </a:xfrm>
            <a:custGeom>
              <a:avLst/>
              <a:gdLst/>
              <a:ahLst/>
              <a:cxnLst/>
              <a:rect l="l" t="t" r="r" b="b"/>
              <a:pathLst>
                <a:path w="1970" h="814" extrusionOk="0">
                  <a:moveTo>
                    <a:pt x="97" y="0"/>
                  </a:moveTo>
                  <a:lnTo>
                    <a:pt x="1" y="556"/>
                  </a:lnTo>
                  <a:lnTo>
                    <a:pt x="1918" y="814"/>
                  </a:lnTo>
                  <a:lnTo>
                    <a:pt x="1970" y="547"/>
                  </a:lnTo>
                  <a:lnTo>
                    <a:pt x="97" y="0"/>
                  </a:lnTo>
                  <a:close/>
                </a:path>
              </a:pathLst>
            </a:custGeom>
            <a:solidFill>
              <a:srgbClr val="F3D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p:nvPr/>
        </p:nvSpPr>
        <p:spPr>
          <a:xfrm>
            <a:off x="877267" y="6412818"/>
            <a:ext cx="5829835" cy="403401"/>
          </a:xfrm>
          <a:custGeom>
            <a:avLst/>
            <a:gdLst/>
            <a:ahLst/>
            <a:cxnLst/>
            <a:rect l="l" t="t" r="r" b="b"/>
            <a:pathLst>
              <a:path w="34458" h="3142" extrusionOk="0">
                <a:moveTo>
                  <a:pt x="34458" y="0"/>
                </a:moveTo>
                <a:lnTo>
                  <a:pt x="1" y="2365"/>
                </a:lnTo>
                <a:lnTo>
                  <a:pt x="4" y="2421"/>
                </a:lnTo>
                <a:lnTo>
                  <a:pt x="34400" y="62"/>
                </a:lnTo>
                <a:lnTo>
                  <a:pt x="34400" y="694"/>
                </a:lnTo>
                <a:lnTo>
                  <a:pt x="450" y="3084"/>
                </a:lnTo>
                <a:lnTo>
                  <a:pt x="454" y="3141"/>
                </a:lnTo>
                <a:lnTo>
                  <a:pt x="34431" y="749"/>
                </a:lnTo>
                <a:lnTo>
                  <a:pt x="34458" y="747"/>
                </a:lnTo>
                <a:lnTo>
                  <a:pt x="34458" y="0"/>
                </a:lnTo>
                <a:close/>
              </a:path>
            </a:pathLst>
          </a:custGeom>
          <a:solidFill>
            <a:srgbClr val="9B6A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2" name="Google Shape;152;p16"/>
          <p:cNvPicPr preferRelativeResize="0"/>
          <p:nvPr/>
        </p:nvPicPr>
        <p:blipFill>
          <a:blip r:embed="rId2">
            <a:alphaModFix/>
          </a:blip>
          <a:stretch>
            <a:fillRect/>
          </a:stretch>
        </p:blipFill>
        <p:spPr>
          <a:xfrm rot="10800000">
            <a:off x="-630966" y="-156983"/>
            <a:ext cx="3788601" cy="4566833"/>
          </a:xfrm>
          <a:prstGeom prst="rect">
            <a:avLst/>
          </a:prstGeom>
          <a:noFill/>
          <a:ln>
            <a:noFill/>
          </a:ln>
        </p:spPr>
      </p:pic>
      <p:sp>
        <p:nvSpPr>
          <p:cNvPr id="153" name="Google Shape;153;p16"/>
          <p:cNvSpPr/>
          <p:nvPr/>
        </p:nvSpPr>
        <p:spPr>
          <a:xfrm>
            <a:off x="10080063" y="196968"/>
            <a:ext cx="1634797" cy="590480"/>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6"/>
          <p:cNvGrpSpPr/>
          <p:nvPr/>
        </p:nvGrpSpPr>
        <p:grpSpPr>
          <a:xfrm rot="-5400000" flipH="1">
            <a:off x="5595504" y="-1548902"/>
            <a:ext cx="817573" cy="13718871"/>
            <a:chOff x="-321875" y="-138300"/>
            <a:chExt cx="634499" cy="5634188"/>
          </a:xfrm>
        </p:grpSpPr>
        <p:sp>
          <p:nvSpPr>
            <p:cNvPr id="155" name="Google Shape;155;p16"/>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6"/>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16"/>
          <p:cNvSpPr txBox="1">
            <a:spLocks noGrp="1"/>
          </p:cNvSpPr>
          <p:nvPr>
            <p:ph type="title" hasCustomPrompt="1"/>
          </p:nvPr>
        </p:nvSpPr>
        <p:spPr>
          <a:xfrm>
            <a:off x="2870317" y="2134953"/>
            <a:ext cx="2016800" cy="1236400"/>
          </a:xfrm>
          <a:prstGeom prst="rect">
            <a:avLst/>
          </a:prstGeom>
          <a:noFill/>
        </p:spPr>
        <p:txBody>
          <a:bodyPr spcFirstLastPara="1" wrap="square" lIns="0" tIns="0" rIns="0" bIns="0" anchor="ctr" anchorCtr="0">
            <a:noAutofit/>
          </a:bodyPr>
          <a:lstStyle>
            <a:lvl1pPr lvl="0" algn="ctr" rtl="0">
              <a:spcBef>
                <a:spcPts val="0"/>
              </a:spcBef>
              <a:spcAft>
                <a:spcPts val="0"/>
              </a:spcAft>
              <a:buSzPts val="2500"/>
              <a:buNone/>
              <a:defRPr sz="9333">
                <a:solidFill>
                  <a:schemeClr val="accent6"/>
                </a:solidFill>
              </a:defRPr>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158" name="Google Shape;158;p16"/>
          <p:cNvSpPr txBox="1">
            <a:spLocks noGrp="1"/>
          </p:cNvSpPr>
          <p:nvPr>
            <p:ph type="title" idx="2"/>
          </p:nvPr>
        </p:nvSpPr>
        <p:spPr>
          <a:xfrm flipH="1">
            <a:off x="5479084" y="1921284"/>
            <a:ext cx="4140400" cy="754400"/>
          </a:xfrm>
          <a:prstGeom prst="rect">
            <a:avLst/>
          </a:prstGeom>
        </p:spPr>
        <p:txBody>
          <a:bodyPr spcFirstLastPara="1" wrap="square" lIns="0" tIns="0" rIns="0" bIns="0" anchor="t" anchorCtr="0">
            <a:noAutofit/>
          </a:bodyPr>
          <a:lstStyle>
            <a:lvl1pPr lvl="0"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9" name="Google Shape;159;p16"/>
          <p:cNvSpPr txBox="1">
            <a:spLocks noGrp="1"/>
          </p:cNvSpPr>
          <p:nvPr>
            <p:ph type="subTitle" idx="1"/>
          </p:nvPr>
        </p:nvSpPr>
        <p:spPr>
          <a:xfrm flipH="1">
            <a:off x="5479084" y="2755513"/>
            <a:ext cx="3388400" cy="701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4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1471370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60"/>
        <p:cNvGrpSpPr/>
        <p:nvPr/>
      </p:nvGrpSpPr>
      <p:grpSpPr>
        <a:xfrm>
          <a:off x="0" y="0"/>
          <a:ext cx="0" cy="0"/>
          <a:chOff x="0" y="0"/>
          <a:chExt cx="0" cy="0"/>
        </a:xfrm>
      </p:grpSpPr>
      <p:sp>
        <p:nvSpPr>
          <p:cNvPr id="161" name="Google Shape;161;p17"/>
          <p:cNvSpPr/>
          <p:nvPr/>
        </p:nvSpPr>
        <p:spPr>
          <a:xfrm rot="271198">
            <a:off x="-69125" y="2832093"/>
            <a:ext cx="12330257" cy="4840944"/>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62" name="Google Shape;162;p17"/>
          <p:cNvPicPr preferRelativeResize="0"/>
          <p:nvPr/>
        </p:nvPicPr>
        <p:blipFill>
          <a:blip r:embed="rId2">
            <a:alphaModFix/>
          </a:blip>
          <a:stretch>
            <a:fillRect/>
          </a:stretch>
        </p:blipFill>
        <p:spPr>
          <a:xfrm rot="10800000">
            <a:off x="-47126" y="1"/>
            <a:ext cx="3788601" cy="4566833"/>
          </a:xfrm>
          <a:prstGeom prst="rect">
            <a:avLst/>
          </a:prstGeom>
          <a:noFill/>
          <a:ln>
            <a:noFill/>
          </a:ln>
        </p:spPr>
      </p:pic>
      <p:sp>
        <p:nvSpPr>
          <p:cNvPr id="163" name="Google Shape;163;p17"/>
          <p:cNvSpPr/>
          <p:nvPr/>
        </p:nvSpPr>
        <p:spPr>
          <a:xfrm>
            <a:off x="-87608" y="6629407"/>
            <a:ext cx="11832955" cy="580008"/>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7"/>
          <p:cNvSpPr txBox="1">
            <a:spLocks noGrp="1"/>
          </p:cNvSpPr>
          <p:nvPr>
            <p:ph type="title" hasCustomPrompt="1"/>
          </p:nvPr>
        </p:nvSpPr>
        <p:spPr>
          <a:xfrm>
            <a:off x="4053436" y="1962133"/>
            <a:ext cx="2016800" cy="1155600"/>
          </a:xfrm>
          <a:prstGeom prst="rect">
            <a:avLst/>
          </a:prstGeom>
          <a:noFill/>
        </p:spPr>
        <p:txBody>
          <a:bodyPr spcFirstLastPara="1" wrap="square" lIns="0" tIns="0" rIns="0" bIns="0" anchor="ctr" anchorCtr="0">
            <a:noAutofit/>
          </a:bodyPr>
          <a:lstStyle>
            <a:lvl1pPr lvl="0" algn="ctr" rtl="0">
              <a:spcBef>
                <a:spcPts val="0"/>
              </a:spcBef>
              <a:spcAft>
                <a:spcPts val="0"/>
              </a:spcAft>
              <a:buSzPts val="2500"/>
              <a:buNone/>
              <a:defRPr sz="9333">
                <a:solidFill>
                  <a:schemeClr val="accent6"/>
                </a:solidFill>
              </a:defRPr>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165" name="Google Shape;165;p17"/>
          <p:cNvSpPr txBox="1">
            <a:spLocks noGrp="1"/>
          </p:cNvSpPr>
          <p:nvPr>
            <p:ph type="title" idx="2"/>
          </p:nvPr>
        </p:nvSpPr>
        <p:spPr>
          <a:xfrm flipH="1">
            <a:off x="2625036" y="3376867"/>
            <a:ext cx="4873600" cy="9048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6" name="Google Shape;166;p17"/>
          <p:cNvSpPr txBox="1">
            <a:spLocks noGrp="1"/>
          </p:cNvSpPr>
          <p:nvPr>
            <p:ph type="subTitle" idx="1"/>
          </p:nvPr>
        </p:nvSpPr>
        <p:spPr>
          <a:xfrm flipH="1">
            <a:off x="3367636" y="4281497"/>
            <a:ext cx="3388400" cy="70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4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3106781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67"/>
        <p:cNvGrpSpPr/>
        <p:nvPr/>
      </p:nvGrpSpPr>
      <p:grpSpPr>
        <a:xfrm>
          <a:off x="0" y="0"/>
          <a:ext cx="0" cy="0"/>
          <a:chOff x="0" y="0"/>
          <a:chExt cx="0" cy="0"/>
        </a:xfrm>
      </p:grpSpPr>
      <p:sp>
        <p:nvSpPr>
          <p:cNvPr id="168" name="Google Shape;168;p18"/>
          <p:cNvSpPr/>
          <p:nvPr/>
        </p:nvSpPr>
        <p:spPr>
          <a:xfrm>
            <a:off x="2" y="4061133"/>
            <a:ext cx="4062263" cy="2556648"/>
          </a:xfrm>
          <a:custGeom>
            <a:avLst/>
            <a:gdLst/>
            <a:ahLst/>
            <a:cxnLst/>
            <a:rect l="l" t="t" r="r" b="b"/>
            <a:pathLst>
              <a:path w="23605" h="16616" extrusionOk="0">
                <a:moveTo>
                  <a:pt x="9173" y="1"/>
                </a:moveTo>
                <a:lnTo>
                  <a:pt x="6597" y="7214"/>
                </a:lnTo>
                <a:lnTo>
                  <a:pt x="0" y="6024"/>
                </a:lnTo>
                <a:lnTo>
                  <a:pt x="0" y="16616"/>
                </a:lnTo>
                <a:lnTo>
                  <a:pt x="23342" y="15288"/>
                </a:lnTo>
                <a:lnTo>
                  <a:pt x="23605" y="13829"/>
                </a:lnTo>
                <a:lnTo>
                  <a:pt x="23605" y="13829"/>
                </a:lnTo>
                <a:lnTo>
                  <a:pt x="21446" y="13971"/>
                </a:lnTo>
                <a:lnTo>
                  <a:pt x="21172" y="8967"/>
                </a:lnTo>
                <a:lnTo>
                  <a:pt x="19100" y="8358"/>
                </a:lnTo>
                <a:lnTo>
                  <a:pt x="18235" y="12431"/>
                </a:lnTo>
                <a:lnTo>
                  <a:pt x="15721" y="11908"/>
                </a:lnTo>
                <a:lnTo>
                  <a:pt x="16356" y="2790"/>
                </a:lnTo>
                <a:lnTo>
                  <a:pt x="917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8"/>
          <p:cNvSpPr txBox="1">
            <a:spLocks noGrp="1"/>
          </p:cNvSpPr>
          <p:nvPr>
            <p:ph type="title"/>
          </p:nvPr>
        </p:nvSpPr>
        <p:spPr>
          <a:xfrm>
            <a:off x="998067"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0" name="Google Shape;170;p18"/>
          <p:cNvSpPr txBox="1">
            <a:spLocks noGrp="1"/>
          </p:cNvSpPr>
          <p:nvPr>
            <p:ph type="subTitle" idx="1"/>
          </p:nvPr>
        </p:nvSpPr>
        <p:spPr>
          <a:xfrm>
            <a:off x="9093300" y="3148549"/>
            <a:ext cx="1866000" cy="1000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71" name="Google Shape;171;p18"/>
          <p:cNvSpPr txBox="1">
            <a:spLocks noGrp="1"/>
          </p:cNvSpPr>
          <p:nvPr>
            <p:ph type="subTitle" idx="2"/>
          </p:nvPr>
        </p:nvSpPr>
        <p:spPr>
          <a:xfrm>
            <a:off x="9093300" y="2206917"/>
            <a:ext cx="1866000" cy="833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72" name="Google Shape;172;p18"/>
          <p:cNvSpPr txBox="1">
            <a:spLocks noGrp="1"/>
          </p:cNvSpPr>
          <p:nvPr>
            <p:ph type="subTitle" idx="3"/>
          </p:nvPr>
        </p:nvSpPr>
        <p:spPr>
          <a:xfrm>
            <a:off x="1232700" y="3134949"/>
            <a:ext cx="1866000" cy="101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73" name="Google Shape;173;p18"/>
          <p:cNvSpPr txBox="1">
            <a:spLocks noGrp="1"/>
          </p:cNvSpPr>
          <p:nvPr>
            <p:ph type="subTitle" idx="4"/>
          </p:nvPr>
        </p:nvSpPr>
        <p:spPr>
          <a:xfrm>
            <a:off x="1232700" y="2206917"/>
            <a:ext cx="1866000" cy="833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74" name="Google Shape;174;p18"/>
          <p:cNvSpPr/>
          <p:nvPr/>
        </p:nvSpPr>
        <p:spPr>
          <a:xfrm rot="351086">
            <a:off x="7498307" y="3999034"/>
            <a:ext cx="4842707" cy="2618940"/>
          </a:xfrm>
          <a:custGeom>
            <a:avLst/>
            <a:gdLst/>
            <a:ahLst/>
            <a:cxnLst/>
            <a:rect l="l" t="t" r="r" b="b"/>
            <a:pathLst>
              <a:path w="27799" h="20723" extrusionOk="0">
                <a:moveTo>
                  <a:pt x="27799" y="0"/>
                </a:moveTo>
                <a:lnTo>
                  <a:pt x="25025" y="1003"/>
                </a:lnTo>
                <a:lnTo>
                  <a:pt x="22518" y="1908"/>
                </a:lnTo>
                <a:lnTo>
                  <a:pt x="22831" y="4957"/>
                </a:lnTo>
                <a:lnTo>
                  <a:pt x="23333" y="9822"/>
                </a:lnTo>
                <a:lnTo>
                  <a:pt x="20577" y="10901"/>
                </a:lnTo>
                <a:lnTo>
                  <a:pt x="19337" y="6405"/>
                </a:lnTo>
                <a:lnTo>
                  <a:pt x="17952" y="6790"/>
                </a:lnTo>
                <a:lnTo>
                  <a:pt x="17938" y="6794"/>
                </a:lnTo>
                <a:lnTo>
                  <a:pt x="14371" y="7789"/>
                </a:lnTo>
                <a:lnTo>
                  <a:pt x="15771" y="14246"/>
                </a:lnTo>
                <a:lnTo>
                  <a:pt x="8865" y="16208"/>
                </a:lnTo>
                <a:lnTo>
                  <a:pt x="8538" y="13300"/>
                </a:lnTo>
                <a:lnTo>
                  <a:pt x="4151" y="13103"/>
                </a:lnTo>
                <a:lnTo>
                  <a:pt x="3714" y="11534"/>
                </a:lnTo>
                <a:lnTo>
                  <a:pt x="3174" y="9596"/>
                </a:lnTo>
                <a:lnTo>
                  <a:pt x="0" y="9596"/>
                </a:lnTo>
                <a:lnTo>
                  <a:pt x="1245" y="20722"/>
                </a:lnTo>
                <a:lnTo>
                  <a:pt x="27799" y="19211"/>
                </a:lnTo>
                <a:lnTo>
                  <a:pt x="2779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29413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75"/>
        <p:cNvGrpSpPr/>
        <p:nvPr/>
      </p:nvGrpSpPr>
      <p:grpSpPr>
        <a:xfrm>
          <a:off x="0" y="0"/>
          <a:ext cx="0" cy="0"/>
          <a:chOff x="0" y="0"/>
          <a:chExt cx="0" cy="0"/>
        </a:xfrm>
      </p:grpSpPr>
      <p:sp>
        <p:nvSpPr>
          <p:cNvPr id="176" name="Google Shape;176;p19"/>
          <p:cNvSpPr/>
          <p:nvPr/>
        </p:nvSpPr>
        <p:spPr>
          <a:xfrm rot="10800000" flipH="1">
            <a:off x="397317" y="427708"/>
            <a:ext cx="11397440" cy="6002576"/>
          </a:xfrm>
          <a:custGeom>
            <a:avLst/>
            <a:gdLst/>
            <a:ahLst/>
            <a:cxnLst/>
            <a:rect l="l" t="t" r="r" b="b"/>
            <a:pathLst>
              <a:path w="175049" h="112478" extrusionOk="0">
                <a:moveTo>
                  <a:pt x="0" y="1489"/>
                </a:moveTo>
                <a:lnTo>
                  <a:pt x="175049" y="0"/>
                </a:lnTo>
                <a:lnTo>
                  <a:pt x="173736" y="111865"/>
                </a:lnTo>
                <a:lnTo>
                  <a:pt x="2678" y="112478"/>
                </a:lnTo>
                <a:close/>
              </a:path>
            </a:pathLst>
          </a:custGeom>
          <a:solidFill>
            <a:schemeClr val="accent6"/>
          </a:solidFill>
          <a:ln>
            <a:noFill/>
          </a:ln>
        </p:spPr>
      </p:sp>
      <p:sp>
        <p:nvSpPr>
          <p:cNvPr id="177" name="Google Shape;177;p19"/>
          <p:cNvSpPr txBox="1">
            <a:spLocks noGrp="1"/>
          </p:cNvSpPr>
          <p:nvPr>
            <p:ph type="body" idx="1"/>
          </p:nvPr>
        </p:nvSpPr>
        <p:spPr>
          <a:xfrm>
            <a:off x="997967" y="1787433"/>
            <a:ext cx="4670400" cy="4151600"/>
          </a:xfrm>
          <a:prstGeom prst="rect">
            <a:avLst/>
          </a:prstGeom>
        </p:spPr>
        <p:txBody>
          <a:bodyPr spcFirstLastPara="1" wrap="square" lIns="0" tIns="0" rIns="0" bIns="0" anchor="t" anchorCtr="0">
            <a:noAutofit/>
          </a:bodyPr>
          <a:lstStyle>
            <a:lvl1pPr marL="609585" lvl="0" indent="-423323" rtl="0">
              <a:spcBef>
                <a:spcPts val="0"/>
              </a:spcBef>
              <a:spcAft>
                <a:spcPts val="0"/>
              </a:spcAft>
              <a:buClr>
                <a:schemeClr val="accent5"/>
              </a:buClr>
              <a:buSzPts val="1400"/>
              <a:buFont typeface="Catamaran"/>
              <a:buChar char="●"/>
              <a:defRPr/>
            </a:lvl1pPr>
            <a:lvl2pPr marL="1219170" lvl="1" indent="-440256" rtl="0">
              <a:spcBef>
                <a:spcPts val="0"/>
              </a:spcBef>
              <a:spcAft>
                <a:spcPts val="0"/>
              </a:spcAft>
              <a:buClr>
                <a:srgbClr val="FFFDF7"/>
              </a:buClr>
              <a:buSzPts val="1600"/>
              <a:buFont typeface="Catamaran"/>
              <a:buChar char="○"/>
              <a:defRPr/>
            </a:lvl2pPr>
            <a:lvl3pPr marL="1828754" lvl="2" indent="-440256" rtl="0">
              <a:spcBef>
                <a:spcPts val="0"/>
              </a:spcBef>
              <a:spcAft>
                <a:spcPts val="0"/>
              </a:spcAft>
              <a:buClr>
                <a:srgbClr val="FFFDF7"/>
              </a:buClr>
              <a:buSzPts val="1600"/>
              <a:buFont typeface="Catamaran"/>
              <a:buChar char="■"/>
              <a:defRPr/>
            </a:lvl3pPr>
            <a:lvl4pPr marL="2438339" lvl="3" indent="-440256" rtl="0">
              <a:spcBef>
                <a:spcPts val="0"/>
              </a:spcBef>
              <a:spcAft>
                <a:spcPts val="0"/>
              </a:spcAft>
              <a:buClr>
                <a:srgbClr val="FFFDF7"/>
              </a:buClr>
              <a:buSzPts val="1600"/>
              <a:buFont typeface="Catamaran"/>
              <a:buChar char="●"/>
              <a:defRPr/>
            </a:lvl4pPr>
            <a:lvl5pPr marL="3047924" lvl="4" indent="-440256" rtl="0">
              <a:spcBef>
                <a:spcPts val="0"/>
              </a:spcBef>
              <a:spcAft>
                <a:spcPts val="0"/>
              </a:spcAft>
              <a:buClr>
                <a:srgbClr val="FFFDF7"/>
              </a:buClr>
              <a:buSzPts val="1600"/>
              <a:buFont typeface="Catamaran"/>
              <a:buChar char="○"/>
              <a:defRPr/>
            </a:lvl5pPr>
            <a:lvl6pPr marL="3657509" lvl="5" indent="-440256" rtl="0">
              <a:spcBef>
                <a:spcPts val="0"/>
              </a:spcBef>
              <a:spcAft>
                <a:spcPts val="0"/>
              </a:spcAft>
              <a:buClr>
                <a:srgbClr val="FFFDF7"/>
              </a:buClr>
              <a:buSzPts val="1600"/>
              <a:buFont typeface="Catamaran"/>
              <a:buChar char="■"/>
              <a:defRPr/>
            </a:lvl6pPr>
            <a:lvl7pPr marL="4267093" lvl="6" indent="-440256" rtl="0">
              <a:spcBef>
                <a:spcPts val="0"/>
              </a:spcBef>
              <a:spcAft>
                <a:spcPts val="0"/>
              </a:spcAft>
              <a:buClr>
                <a:srgbClr val="FFFDF7"/>
              </a:buClr>
              <a:buSzPts val="1600"/>
              <a:buFont typeface="Catamaran"/>
              <a:buChar char="●"/>
              <a:defRPr/>
            </a:lvl7pPr>
            <a:lvl8pPr marL="4876678" lvl="7" indent="-440256" rtl="0">
              <a:spcBef>
                <a:spcPts val="0"/>
              </a:spcBef>
              <a:spcAft>
                <a:spcPts val="0"/>
              </a:spcAft>
              <a:buClr>
                <a:srgbClr val="FFFDF7"/>
              </a:buClr>
              <a:buSzPts val="1600"/>
              <a:buFont typeface="Catamaran"/>
              <a:buChar char="○"/>
              <a:defRPr/>
            </a:lvl8pPr>
            <a:lvl9pPr marL="5486263" lvl="8" indent="-440256" rtl="0">
              <a:spcBef>
                <a:spcPts val="0"/>
              </a:spcBef>
              <a:spcAft>
                <a:spcPts val="0"/>
              </a:spcAft>
              <a:buClr>
                <a:srgbClr val="FFFDF7"/>
              </a:buClr>
              <a:buSzPts val="1600"/>
              <a:buFont typeface="Catamaran"/>
              <a:buChar char="■"/>
              <a:defRPr/>
            </a:lvl9pPr>
          </a:lstStyle>
          <a:p>
            <a:endParaRPr/>
          </a:p>
        </p:txBody>
      </p:sp>
      <p:sp>
        <p:nvSpPr>
          <p:cNvPr id="178" name="Google Shape;178;p19"/>
          <p:cNvSpPr txBox="1">
            <a:spLocks noGrp="1"/>
          </p:cNvSpPr>
          <p:nvPr>
            <p:ph type="title"/>
          </p:nvPr>
        </p:nvSpPr>
        <p:spPr>
          <a:xfrm>
            <a:off x="997967"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9"/>
          <p:cNvSpPr txBox="1">
            <a:spLocks noGrp="1"/>
          </p:cNvSpPr>
          <p:nvPr>
            <p:ph type="body" idx="2"/>
          </p:nvPr>
        </p:nvSpPr>
        <p:spPr>
          <a:xfrm>
            <a:off x="6096000" y="1787433"/>
            <a:ext cx="4670400" cy="4151600"/>
          </a:xfrm>
          <a:prstGeom prst="rect">
            <a:avLst/>
          </a:prstGeom>
        </p:spPr>
        <p:txBody>
          <a:bodyPr spcFirstLastPara="1" wrap="square" lIns="0" tIns="0" rIns="0" bIns="0" anchor="t" anchorCtr="0">
            <a:noAutofit/>
          </a:bodyPr>
          <a:lstStyle>
            <a:lvl1pPr marL="609585" lvl="0" indent="-423323" rtl="0">
              <a:spcBef>
                <a:spcPts val="0"/>
              </a:spcBef>
              <a:spcAft>
                <a:spcPts val="0"/>
              </a:spcAft>
              <a:buClr>
                <a:schemeClr val="accent5"/>
              </a:buClr>
              <a:buSzPts val="1400"/>
              <a:buFont typeface="Catamaran"/>
              <a:buChar char="●"/>
              <a:defRPr/>
            </a:lvl1pPr>
            <a:lvl2pPr marL="1219170" lvl="1" indent="-440256" rtl="0">
              <a:spcBef>
                <a:spcPts val="0"/>
              </a:spcBef>
              <a:spcAft>
                <a:spcPts val="0"/>
              </a:spcAft>
              <a:buClr>
                <a:srgbClr val="FFFDF7"/>
              </a:buClr>
              <a:buSzPts val="1600"/>
              <a:buFont typeface="Catamaran"/>
              <a:buChar char="○"/>
              <a:defRPr/>
            </a:lvl2pPr>
            <a:lvl3pPr marL="1828754" lvl="2" indent="-440256" rtl="0">
              <a:spcBef>
                <a:spcPts val="0"/>
              </a:spcBef>
              <a:spcAft>
                <a:spcPts val="0"/>
              </a:spcAft>
              <a:buClr>
                <a:srgbClr val="FFFDF7"/>
              </a:buClr>
              <a:buSzPts val="1600"/>
              <a:buFont typeface="Catamaran"/>
              <a:buChar char="■"/>
              <a:defRPr/>
            </a:lvl3pPr>
            <a:lvl4pPr marL="2438339" lvl="3" indent="-440256" rtl="0">
              <a:spcBef>
                <a:spcPts val="0"/>
              </a:spcBef>
              <a:spcAft>
                <a:spcPts val="0"/>
              </a:spcAft>
              <a:buClr>
                <a:srgbClr val="FFFDF7"/>
              </a:buClr>
              <a:buSzPts val="1600"/>
              <a:buFont typeface="Catamaran"/>
              <a:buChar char="●"/>
              <a:defRPr/>
            </a:lvl4pPr>
            <a:lvl5pPr marL="3047924" lvl="4" indent="-440256" rtl="0">
              <a:spcBef>
                <a:spcPts val="0"/>
              </a:spcBef>
              <a:spcAft>
                <a:spcPts val="0"/>
              </a:spcAft>
              <a:buClr>
                <a:srgbClr val="FFFDF7"/>
              </a:buClr>
              <a:buSzPts val="1600"/>
              <a:buFont typeface="Catamaran"/>
              <a:buChar char="○"/>
              <a:defRPr/>
            </a:lvl5pPr>
            <a:lvl6pPr marL="3657509" lvl="5" indent="-440256" rtl="0">
              <a:spcBef>
                <a:spcPts val="0"/>
              </a:spcBef>
              <a:spcAft>
                <a:spcPts val="0"/>
              </a:spcAft>
              <a:buClr>
                <a:srgbClr val="FFFDF7"/>
              </a:buClr>
              <a:buSzPts val="1600"/>
              <a:buFont typeface="Catamaran"/>
              <a:buChar char="■"/>
              <a:defRPr/>
            </a:lvl6pPr>
            <a:lvl7pPr marL="4267093" lvl="6" indent="-440256" rtl="0">
              <a:spcBef>
                <a:spcPts val="0"/>
              </a:spcBef>
              <a:spcAft>
                <a:spcPts val="0"/>
              </a:spcAft>
              <a:buClr>
                <a:srgbClr val="FFFDF7"/>
              </a:buClr>
              <a:buSzPts val="1600"/>
              <a:buFont typeface="Catamaran"/>
              <a:buChar char="●"/>
              <a:defRPr/>
            </a:lvl7pPr>
            <a:lvl8pPr marL="4876678" lvl="7" indent="-440256" rtl="0">
              <a:spcBef>
                <a:spcPts val="0"/>
              </a:spcBef>
              <a:spcAft>
                <a:spcPts val="0"/>
              </a:spcAft>
              <a:buClr>
                <a:srgbClr val="FFFDF7"/>
              </a:buClr>
              <a:buSzPts val="1600"/>
              <a:buFont typeface="Catamaran"/>
              <a:buChar char="○"/>
              <a:defRPr/>
            </a:lvl8pPr>
            <a:lvl9pPr marL="5486263" lvl="8" indent="-440256" rtl="0">
              <a:spcBef>
                <a:spcPts val="0"/>
              </a:spcBef>
              <a:spcAft>
                <a:spcPts val="0"/>
              </a:spcAft>
              <a:buClr>
                <a:srgbClr val="FFFDF7"/>
              </a:buClr>
              <a:buSzPts val="1600"/>
              <a:buFont typeface="Catamaran"/>
              <a:buChar char="■"/>
              <a:defRPr/>
            </a:lvl9pPr>
          </a:lstStyle>
          <a:p>
            <a:endParaRPr/>
          </a:p>
        </p:txBody>
      </p:sp>
    </p:spTree>
    <p:extLst>
      <p:ext uri="{BB962C8B-B14F-4D97-AF65-F5344CB8AC3E}">
        <p14:creationId xmlns:p14="http://schemas.microsoft.com/office/powerpoint/2010/main" val="2302135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0"/>
        <p:cNvGrpSpPr/>
        <p:nvPr/>
      </p:nvGrpSpPr>
      <p:grpSpPr>
        <a:xfrm>
          <a:off x="0" y="0"/>
          <a:ext cx="0" cy="0"/>
          <a:chOff x="0" y="0"/>
          <a:chExt cx="0" cy="0"/>
        </a:xfrm>
      </p:grpSpPr>
      <p:sp>
        <p:nvSpPr>
          <p:cNvPr id="181" name="Google Shape;181;p20"/>
          <p:cNvSpPr/>
          <p:nvPr/>
        </p:nvSpPr>
        <p:spPr>
          <a:xfrm rot="-271227" flipH="1">
            <a:off x="-152514" y="2792441"/>
            <a:ext cx="12459601" cy="4840944"/>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0"/>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3" name="Google Shape;183;p20"/>
          <p:cNvSpPr txBox="1">
            <a:spLocks noGrp="1"/>
          </p:cNvSpPr>
          <p:nvPr>
            <p:ph type="subTitle" idx="1"/>
          </p:nvPr>
        </p:nvSpPr>
        <p:spPr>
          <a:xfrm>
            <a:off x="1253967" y="3832100"/>
            <a:ext cx="2758800" cy="103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84" name="Google Shape;184;p20"/>
          <p:cNvSpPr txBox="1">
            <a:spLocks noGrp="1"/>
          </p:cNvSpPr>
          <p:nvPr>
            <p:ph type="subTitle" idx="2"/>
          </p:nvPr>
        </p:nvSpPr>
        <p:spPr>
          <a:xfrm>
            <a:off x="1253967" y="3292900"/>
            <a:ext cx="2758800" cy="4512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85" name="Google Shape;185;p20"/>
          <p:cNvSpPr txBox="1">
            <a:spLocks noGrp="1"/>
          </p:cNvSpPr>
          <p:nvPr>
            <p:ph type="subTitle" idx="3"/>
          </p:nvPr>
        </p:nvSpPr>
        <p:spPr>
          <a:xfrm>
            <a:off x="4716600" y="3832100"/>
            <a:ext cx="2758800" cy="103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86" name="Google Shape;186;p20"/>
          <p:cNvSpPr txBox="1">
            <a:spLocks noGrp="1"/>
          </p:cNvSpPr>
          <p:nvPr>
            <p:ph type="subTitle" idx="4"/>
          </p:nvPr>
        </p:nvSpPr>
        <p:spPr>
          <a:xfrm>
            <a:off x="4716600" y="3292900"/>
            <a:ext cx="2758800" cy="4512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87" name="Google Shape;187;p20"/>
          <p:cNvSpPr txBox="1">
            <a:spLocks noGrp="1"/>
          </p:cNvSpPr>
          <p:nvPr>
            <p:ph type="subTitle" idx="5"/>
          </p:nvPr>
        </p:nvSpPr>
        <p:spPr>
          <a:xfrm>
            <a:off x="8179233" y="3832100"/>
            <a:ext cx="2758800" cy="103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88" name="Google Shape;188;p20"/>
          <p:cNvSpPr txBox="1">
            <a:spLocks noGrp="1"/>
          </p:cNvSpPr>
          <p:nvPr>
            <p:ph type="subTitle" idx="6"/>
          </p:nvPr>
        </p:nvSpPr>
        <p:spPr>
          <a:xfrm>
            <a:off x="8179233" y="3292900"/>
            <a:ext cx="2758800" cy="4512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89" name="Google Shape;189;p20"/>
          <p:cNvSpPr/>
          <p:nvPr/>
        </p:nvSpPr>
        <p:spPr>
          <a:xfrm>
            <a:off x="389685" y="1240786"/>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0"/>
          <p:cNvSpPr/>
          <p:nvPr/>
        </p:nvSpPr>
        <p:spPr>
          <a:xfrm>
            <a:off x="11348376" y="366995"/>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1" name="Google Shape;191;p20"/>
          <p:cNvPicPr preferRelativeResize="0"/>
          <p:nvPr/>
        </p:nvPicPr>
        <p:blipFill>
          <a:blip r:embed="rId2">
            <a:alphaModFix/>
          </a:blip>
          <a:stretch>
            <a:fillRect/>
          </a:stretch>
        </p:blipFill>
        <p:spPr>
          <a:xfrm rot="180001">
            <a:off x="-24400" y="5891245"/>
            <a:ext cx="12240765" cy="1592580"/>
          </a:xfrm>
          <a:prstGeom prst="rect">
            <a:avLst/>
          </a:prstGeom>
          <a:noFill/>
          <a:ln>
            <a:noFill/>
          </a:ln>
        </p:spPr>
      </p:pic>
    </p:spTree>
    <p:extLst>
      <p:ext uri="{BB962C8B-B14F-4D97-AF65-F5344CB8AC3E}">
        <p14:creationId xmlns:p14="http://schemas.microsoft.com/office/powerpoint/2010/main" val="1916990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92"/>
        <p:cNvGrpSpPr/>
        <p:nvPr/>
      </p:nvGrpSpPr>
      <p:grpSpPr>
        <a:xfrm>
          <a:off x="0" y="0"/>
          <a:ext cx="0" cy="0"/>
          <a:chOff x="0" y="0"/>
          <a:chExt cx="0" cy="0"/>
        </a:xfrm>
      </p:grpSpPr>
      <p:sp>
        <p:nvSpPr>
          <p:cNvPr id="193" name="Google Shape;193;p21"/>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21"/>
          <p:cNvSpPr txBox="1">
            <a:spLocks noGrp="1"/>
          </p:cNvSpPr>
          <p:nvPr>
            <p:ph type="subTitle" idx="1"/>
          </p:nvPr>
        </p:nvSpPr>
        <p:spPr>
          <a:xfrm>
            <a:off x="1562400" y="2711551"/>
            <a:ext cx="2565200" cy="72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95" name="Google Shape;195;p21"/>
          <p:cNvSpPr txBox="1">
            <a:spLocks noGrp="1"/>
          </p:cNvSpPr>
          <p:nvPr>
            <p:ph type="subTitle" idx="2"/>
          </p:nvPr>
        </p:nvSpPr>
        <p:spPr>
          <a:xfrm>
            <a:off x="1562400" y="2218184"/>
            <a:ext cx="2565200" cy="451200"/>
          </a:xfrm>
          <a:prstGeom prst="rect">
            <a:avLst/>
          </a:prstGeom>
        </p:spPr>
        <p:txBody>
          <a:bodyPr spcFirstLastPara="1" wrap="square" lIns="0" tIns="0" rIns="0" bIns="0" anchor="t" anchorCtr="0">
            <a:noAutofit/>
          </a:bodyPr>
          <a:lstStyle>
            <a:lvl1pPr lvl="0" algn="r"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96" name="Google Shape;196;p21"/>
          <p:cNvSpPr txBox="1">
            <a:spLocks noGrp="1"/>
          </p:cNvSpPr>
          <p:nvPr>
            <p:ph type="subTitle" idx="3"/>
          </p:nvPr>
        </p:nvSpPr>
        <p:spPr>
          <a:xfrm>
            <a:off x="1562400" y="4722051"/>
            <a:ext cx="2565200" cy="72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97" name="Google Shape;197;p21"/>
          <p:cNvSpPr txBox="1">
            <a:spLocks noGrp="1"/>
          </p:cNvSpPr>
          <p:nvPr>
            <p:ph type="subTitle" idx="4"/>
          </p:nvPr>
        </p:nvSpPr>
        <p:spPr>
          <a:xfrm>
            <a:off x="1562400" y="4228684"/>
            <a:ext cx="2565200" cy="451200"/>
          </a:xfrm>
          <a:prstGeom prst="rect">
            <a:avLst/>
          </a:prstGeom>
        </p:spPr>
        <p:txBody>
          <a:bodyPr spcFirstLastPara="1" wrap="square" lIns="0" tIns="0" rIns="0" bIns="0" anchor="t" anchorCtr="0">
            <a:noAutofit/>
          </a:bodyPr>
          <a:lstStyle>
            <a:lvl1pPr lvl="0" algn="r"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98" name="Google Shape;198;p21"/>
          <p:cNvSpPr txBox="1">
            <a:spLocks noGrp="1"/>
          </p:cNvSpPr>
          <p:nvPr>
            <p:ph type="subTitle" idx="5"/>
          </p:nvPr>
        </p:nvSpPr>
        <p:spPr>
          <a:xfrm>
            <a:off x="8064400" y="2711551"/>
            <a:ext cx="2565200" cy="72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199" name="Google Shape;199;p21"/>
          <p:cNvSpPr txBox="1">
            <a:spLocks noGrp="1"/>
          </p:cNvSpPr>
          <p:nvPr>
            <p:ph type="subTitle" idx="6"/>
          </p:nvPr>
        </p:nvSpPr>
        <p:spPr>
          <a:xfrm>
            <a:off x="8064400" y="2218184"/>
            <a:ext cx="2565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00" name="Google Shape;200;p21"/>
          <p:cNvSpPr txBox="1">
            <a:spLocks noGrp="1"/>
          </p:cNvSpPr>
          <p:nvPr>
            <p:ph type="subTitle" idx="7"/>
          </p:nvPr>
        </p:nvSpPr>
        <p:spPr>
          <a:xfrm>
            <a:off x="8064400" y="4722051"/>
            <a:ext cx="2565200" cy="72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01" name="Google Shape;201;p21"/>
          <p:cNvSpPr txBox="1">
            <a:spLocks noGrp="1"/>
          </p:cNvSpPr>
          <p:nvPr>
            <p:ph type="subTitle" idx="8"/>
          </p:nvPr>
        </p:nvSpPr>
        <p:spPr>
          <a:xfrm>
            <a:off x="8064400" y="4228684"/>
            <a:ext cx="2565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02" name="Google Shape;202;p21"/>
          <p:cNvSpPr/>
          <p:nvPr/>
        </p:nvSpPr>
        <p:spPr>
          <a:xfrm flipH="1">
            <a:off x="359047" y="6157103"/>
            <a:ext cx="11832955" cy="1189844"/>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1"/>
          <p:cNvSpPr/>
          <p:nvPr/>
        </p:nvSpPr>
        <p:spPr>
          <a:xfrm flipH="1">
            <a:off x="5393235" y="6550318"/>
            <a:ext cx="5829835" cy="403401"/>
          </a:xfrm>
          <a:custGeom>
            <a:avLst/>
            <a:gdLst/>
            <a:ahLst/>
            <a:cxnLst/>
            <a:rect l="l" t="t" r="r" b="b"/>
            <a:pathLst>
              <a:path w="34458" h="3142" extrusionOk="0">
                <a:moveTo>
                  <a:pt x="34458" y="0"/>
                </a:moveTo>
                <a:lnTo>
                  <a:pt x="1" y="2365"/>
                </a:lnTo>
                <a:lnTo>
                  <a:pt x="4" y="2421"/>
                </a:lnTo>
                <a:lnTo>
                  <a:pt x="34400" y="62"/>
                </a:lnTo>
                <a:lnTo>
                  <a:pt x="34400" y="694"/>
                </a:lnTo>
                <a:lnTo>
                  <a:pt x="450" y="3084"/>
                </a:lnTo>
                <a:lnTo>
                  <a:pt x="454" y="3141"/>
                </a:lnTo>
                <a:lnTo>
                  <a:pt x="34431" y="749"/>
                </a:lnTo>
                <a:lnTo>
                  <a:pt x="34458" y="747"/>
                </a:lnTo>
                <a:lnTo>
                  <a:pt x="34458" y="0"/>
                </a:lnTo>
                <a:close/>
              </a:path>
            </a:pathLst>
          </a:custGeom>
          <a:solidFill>
            <a:srgbClr val="9B6A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4" name="Google Shape;204;p21"/>
          <p:cNvGrpSpPr/>
          <p:nvPr/>
        </p:nvGrpSpPr>
        <p:grpSpPr>
          <a:xfrm flipH="1">
            <a:off x="4201509" y="6458670"/>
            <a:ext cx="780031" cy="310233"/>
            <a:chOff x="2558525" y="3257400"/>
            <a:chExt cx="143125" cy="56925"/>
          </a:xfrm>
        </p:grpSpPr>
        <p:sp>
          <p:nvSpPr>
            <p:cNvPr id="205" name="Google Shape;205;p21"/>
            <p:cNvSpPr/>
            <p:nvPr/>
          </p:nvSpPr>
          <p:spPr>
            <a:xfrm>
              <a:off x="2597925" y="3272525"/>
              <a:ext cx="40025" cy="21075"/>
            </a:xfrm>
            <a:custGeom>
              <a:avLst/>
              <a:gdLst/>
              <a:ahLst/>
              <a:cxnLst/>
              <a:rect l="l" t="t" r="r" b="b"/>
              <a:pathLst>
                <a:path w="1601" h="843" extrusionOk="0">
                  <a:moveTo>
                    <a:pt x="13" y="1"/>
                  </a:moveTo>
                  <a:lnTo>
                    <a:pt x="1" y="57"/>
                  </a:lnTo>
                  <a:lnTo>
                    <a:pt x="659" y="201"/>
                  </a:lnTo>
                  <a:lnTo>
                    <a:pt x="911" y="666"/>
                  </a:lnTo>
                  <a:lnTo>
                    <a:pt x="1586" y="843"/>
                  </a:lnTo>
                  <a:lnTo>
                    <a:pt x="1600" y="788"/>
                  </a:lnTo>
                  <a:lnTo>
                    <a:pt x="950" y="617"/>
                  </a:lnTo>
                  <a:lnTo>
                    <a:pt x="697" y="152"/>
                  </a:lnTo>
                  <a:lnTo>
                    <a:pt x="13" y="1"/>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1"/>
            <p:cNvSpPr/>
            <p:nvPr/>
          </p:nvSpPr>
          <p:spPr>
            <a:xfrm>
              <a:off x="2626150" y="3282125"/>
              <a:ext cx="75500" cy="32200"/>
            </a:xfrm>
            <a:custGeom>
              <a:avLst/>
              <a:gdLst/>
              <a:ahLst/>
              <a:cxnLst/>
              <a:rect l="l" t="t" r="r" b="b"/>
              <a:pathLst>
                <a:path w="3020" h="1288" extrusionOk="0">
                  <a:moveTo>
                    <a:pt x="1263" y="59"/>
                  </a:moveTo>
                  <a:lnTo>
                    <a:pt x="2846" y="882"/>
                  </a:lnTo>
                  <a:lnTo>
                    <a:pt x="1004" y="1227"/>
                  </a:lnTo>
                  <a:lnTo>
                    <a:pt x="78" y="786"/>
                  </a:lnTo>
                  <a:lnTo>
                    <a:pt x="404" y="139"/>
                  </a:lnTo>
                  <a:lnTo>
                    <a:pt x="1263" y="59"/>
                  </a:lnTo>
                  <a:close/>
                  <a:moveTo>
                    <a:pt x="1274" y="0"/>
                  </a:moveTo>
                  <a:lnTo>
                    <a:pt x="367" y="84"/>
                  </a:lnTo>
                  <a:lnTo>
                    <a:pt x="1" y="813"/>
                  </a:lnTo>
                  <a:lnTo>
                    <a:pt x="996" y="1288"/>
                  </a:lnTo>
                  <a:lnTo>
                    <a:pt x="3019" y="909"/>
                  </a:lnTo>
                  <a:lnTo>
                    <a:pt x="1282" y="5"/>
                  </a:lnTo>
                  <a:lnTo>
                    <a:pt x="1274" y="0"/>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1"/>
            <p:cNvSpPr/>
            <p:nvPr/>
          </p:nvSpPr>
          <p:spPr>
            <a:xfrm>
              <a:off x="2558525" y="3257400"/>
              <a:ext cx="49250" cy="20350"/>
            </a:xfrm>
            <a:custGeom>
              <a:avLst/>
              <a:gdLst/>
              <a:ahLst/>
              <a:cxnLst/>
              <a:rect l="l" t="t" r="r" b="b"/>
              <a:pathLst>
                <a:path w="1970" h="814" extrusionOk="0">
                  <a:moveTo>
                    <a:pt x="97" y="0"/>
                  </a:moveTo>
                  <a:lnTo>
                    <a:pt x="1" y="556"/>
                  </a:lnTo>
                  <a:lnTo>
                    <a:pt x="1918" y="814"/>
                  </a:lnTo>
                  <a:lnTo>
                    <a:pt x="1970" y="547"/>
                  </a:lnTo>
                  <a:lnTo>
                    <a:pt x="97" y="0"/>
                  </a:lnTo>
                  <a:close/>
                </a:path>
              </a:pathLst>
            </a:custGeom>
            <a:solidFill>
              <a:srgbClr val="F3D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08" name="Google Shape;208;p21"/>
          <p:cNvPicPr preferRelativeResize="0"/>
          <p:nvPr/>
        </p:nvPicPr>
        <p:blipFill>
          <a:blip r:embed="rId2">
            <a:alphaModFix/>
          </a:blip>
          <a:stretch>
            <a:fillRect/>
          </a:stretch>
        </p:blipFill>
        <p:spPr>
          <a:xfrm flipH="1">
            <a:off x="-563133" y="2898568"/>
            <a:ext cx="3788601" cy="4566833"/>
          </a:xfrm>
          <a:prstGeom prst="rect">
            <a:avLst/>
          </a:prstGeom>
          <a:noFill/>
          <a:ln>
            <a:noFill/>
          </a:ln>
        </p:spPr>
      </p:pic>
      <p:grpSp>
        <p:nvGrpSpPr>
          <p:cNvPr id="209" name="Google Shape;209;p21"/>
          <p:cNvGrpSpPr/>
          <p:nvPr/>
        </p:nvGrpSpPr>
        <p:grpSpPr>
          <a:xfrm rot="10800000" flipH="1">
            <a:off x="11447201" y="2673994"/>
            <a:ext cx="845999" cy="4279729"/>
            <a:chOff x="-321875" y="-138300"/>
            <a:chExt cx="634499" cy="5634188"/>
          </a:xfrm>
        </p:grpSpPr>
        <p:sp>
          <p:nvSpPr>
            <p:cNvPr id="210" name="Google Shape;210;p21"/>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1"/>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21"/>
          <p:cNvSpPr/>
          <p:nvPr/>
        </p:nvSpPr>
        <p:spPr>
          <a:xfrm>
            <a:off x="224985" y="1081270"/>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78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rot="-271198" flipH="1">
            <a:off x="-373006" y="2705093"/>
            <a:ext cx="12330257" cy="4840944"/>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0" y="1"/>
            <a:ext cx="12435755" cy="5721695"/>
          </a:xfrm>
          <a:custGeom>
            <a:avLst/>
            <a:gdLst/>
            <a:ahLst/>
            <a:cxnLst/>
            <a:rect l="l" t="t" r="r" b="b"/>
            <a:pathLst>
              <a:path w="69053" h="30174" extrusionOk="0">
                <a:moveTo>
                  <a:pt x="0" y="1"/>
                </a:moveTo>
                <a:lnTo>
                  <a:pt x="0" y="30173"/>
                </a:lnTo>
                <a:lnTo>
                  <a:pt x="775" y="1294"/>
                </a:lnTo>
                <a:lnTo>
                  <a:pt x="6905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0" name="Google Shape;20;p3"/>
          <p:cNvPicPr preferRelativeResize="0"/>
          <p:nvPr/>
        </p:nvPicPr>
        <p:blipFill>
          <a:blip r:embed="rId2">
            <a:alphaModFix/>
          </a:blip>
          <a:stretch>
            <a:fillRect/>
          </a:stretch>
        </p:blipFill>
        <p:spPr>
          <a:xfrm>
            <a:off x="8513917" y="2689701"/>
            <a:ext cx="3788601" cy="4566833"/>
          </a:xfrm>
          <a:prstGeom prst="rect">
            <a:avLst/>
          </a:prstGeom>
          <a:noFill/>
          <a:ln>
            <a:noFill/>
          </a:ln>
        </p:spPr>
      </p:pic>
      <p:grpSp>
        <p:nvGrpSpPr>
          <p:cNvPr id="21" name="Google Shape;21;p3"/>
          <p:cNvGrpSpPr/>
          <p:nvPr/>
        </p:nvGrpSpPr>
        <p:grpSpPr>
          <a:xfrm>
            <a:off x="636168" y="-184400"/>
            <a:ext cx="1688225" cy="7512251"/>
            <a:chOff x="1839125" y="-138300"/>
            <a:chExt cx="1266169" cy="5634188"/>
          </a:xfrm>
        </p:grpSpPr>
        <p:sp>
          <p:nvSpPr>
            <p:cNvPr id="22" name="Google Shape;22;p3"/>
            <p:cNvSpPr/>
            <p:nvPr/>
          </p:nvSpPr>
          <p:spPr>
            <a:xfrm>
              <a:off x="1839125" y="-138300"/>
              <a:ext cx="1110025"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2860070" y="-138300"/>
              <a:ext cx="245223"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3"/>
          <p:cNvSpPr/>
          <p:nvPr/>
        </p:nvSpPr>
        <p:spPr>
          <a:xfrm flipH="1">
            <a:off x="-110504" y="6629407"/>
            <a:ext cx="11832955" cy="580008"/>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txBox="1">
            <a:spLocks noGrp="1"/>
          </p:cNvSpPr>
          <p:nvPr>
            <p:ph type="title" hasCustomPrompt="1"/>
          </p:nvPr>
        </p:nvSpPr>
        <p:spPr>
          <a:xfrm>
            <a:off x="5710169" y="1962133"/>
            <a:ext cx="2016800" cy="1155600"/>
          </a:xfrm>
          <a:prstGeom prst="rect">
            <a:avLst/>
          </a:prstGeom>
          <a:noFill/>
        </p:spPr>
        <p:txBody>
          <a:bodyPr spcFirstLastPara="1" wrap="square" lIns="0" tIns="0" rIns="0" bIns="0" anchor="ctr" anchorCtr="0">
            <a:noAutofit/>
          </a:bodyPr>
          <a:lstStyle>
            <a:lvl1pPr lvl="0" algn="ctr" rtl="0">
              <a:spcBef>
                <a:spcPts val="0"/>
              </a:spcBef>
              <a:spcAft>
                <a:spcPts val="0"/>
              </a:spcAft>
              <a:buSzPts val="2500"/>
              <a:buNone/>
              <a:defRPr sz="9333">
                <a:solidFill>
                  <a:schemeClr val="accent6"/>
                </a:solidFill>
              </a:defRPr>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r>
              <a:t>xx%</a:t>
            </a:r>
          </a:p>
        </p:txBody>
      </p:sp>
      <p:sp>
        <p:nvSpPr>
          <p:cNvPr id="26" name="Google Shape;26;p3"/>
          <p:cNvSpPr txBox="1">
            <a:spLocks noGrp="1"/>
          </p:cNvSpPr>
          <p:nvPr>
            <p:ph type="title" idx="2"/>
          </p:nvPr>
        </p:nvSpPr>
        <p:spPr>
          <a:xfrm flipH="1">
            <a:off x="4281767" y="3376867"/>
            <a:ext cx="4873600" cy="904800"/>
          </a:xfrm>
          <a:prstGeom prst="rect">
            <a:avLst/>
          </a:prstGeom>
        </p:spPr>
        <p:txBody>
          <a:bodyPr spcFirstLastPara="1" wrap="square" lIns="0" tIns="0" rIns="0" bIns="0" anchor="t"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5024369" y="4281497"/>
            <a:ext cx="3388400" cy="70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4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1850366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13"/>
        <p:cNvGrpSpPr/>
        <p:nvPr/>
      </p:nvGrpSpPr>
      <p:grpSpPr>
        <a:xfrm>
          <a:off x="0" y="0"/>
          <a:ext cx="0" cy="0"/>
          <a:chOff x="0" y="0"/>
          <a:chExt cx="0" cy="0"/>
        </a:xfrm>
      </p:grpSpPr>
      <p:sp>
        <p:nvSpPr>
          <p:cNvPr id="214" name="Google Shape;214;p22"/>
          <p:cNvSpPr/>
          <p:nvPr/>
        </p:nvSpPr>
        <p:spPr>
          <a:xfrm rot="10800000" flipH="1">
            <a:off x="397317" y="427708"/>
            <a:ext cx="11397440" cy="6002576"/>
          </a:xfrm>
          <a:custGeom>
            <a:avLst/>
            <a:gdLst/>
            <a:ahLst/>
            <a:cxnLst/>
            <a:rect l="l" t="t" r="r" b="b"/>
            <a:pathLst>
              <a:path w="175049" h="112478" extrusionOk="0">
                <a:moveTo>
                  <a:pt x="0" y="1489"/>
                </a:moveTo>
                <a:lnTo>
                  <a:pt x="175049" y="0"/>
                </a:lnTo>
                <a:lnTo>
                  <a:pt x="173736" y="111865"/>
                </a:lnTo>
                <a:lnTo>
                  <a:pt x="2678" y="112478"/>
                </a:lnTo>
                <a:close/>
              </a:path>
            </a:pathLst>
          </a:custGeom>
          <a:solidFill>
            <a:schemeClr val="accent6"/>
          </a:solidFill>
          <a:ln>
            <a:noFill/>
          </a:ln>
        </p:spPr>
      </p:sp>
      <p:sp>
        <p:nvSpPr>
          <p:cNvPr id="215" name="Google Shape;215;p22"/>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6" name="Google Shape;216;p22"/>
          <p:cNvSpPr txBox="1">
            <a:spLocks noGrp="1"/>
          </p:cNvSpPr>
          <p:nvPr>
            <p:ph type="subTitle" idx="1"/>
          </p:nvPr>
        </p:nvSpPr>
        <p:spPr>
          <a:xfrm>
            <a:off x="998000" y="2597567"/>
            <a:ext cx="2976000" cy="95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17" name="Google Shape;217;p22"/>
          <p:cNvSpPr txBox="1">
            <a:spLocks noGrp="1"/>
          </p:cNvSpPr>
          <p:nvPr>
            <p:ph type="subTitle" idx="2"/>
          </p:nvPr>
        </p:nvSpPr>
        <p:spPr>
          <a:xfrm>
            <a:off x="998000" y="2104200"/>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18" name="Google Shape;218;p22"/>
          <p:cNvSpPr txBox="1">
            <a:spLocks noGrp="1"/>
          </p:cNvSpPr>
          <p:nvPr>
            <p:ph type="subTitle" idx="3"/>
          </p:nvPr>
        </p:nvSpPr>
        <p:spPr>
          <a:xfrm>
            <a:off x="4608000" y="2597567"/>
            <a:ext cx="2976000" cy="95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19" name="Google Shape;219;p22"/>
          <p:cNvSpPr txBox="1">
            <a:spLocks noGrp="1"/>
          </p:cNvSpPr>
          <p:nvPr>
            <p:ph type="subTitle" idx="4"/>
          </p:nvPr>
        </p:nvSpPr>
        <p:spPr>
          <a:xfrm>
            <a:off x="4608000" y="2104200"/>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solidFill>
                  <a:srgbClr val="3E5E81"/>
                </a:solidFill>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20" name="Google Shape;220;p22"/>
          <p:cNvSpPr txBox="1">
            <a:spLocks noGrp="1"/>
          </p:cNvSpPr>
          <p:nvPr>
            <p:ph type="subTitle" idx="5"/>
          </p:nvPr>
        </p:nvSpPr>
        <p:spPr>
          <a:xfrm>
            <a:off x="8218000" y="2597567"/>
            <a:ext cx="2976000" cy="95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21" name="Google Shape;221;p22"/>
          <p:cNvSpPr txBox="1">
            <a:spLocks noGrp="1"/>
          </p:cNvSpPr>
          <p:nvPr>
            <p:ph type="subTitle" idx="6"/>
          </p:nvPr>
        </p:nvSpPr>
        <p:spPr>
          <a:xfrm>
            <a:off x="8218000" y="2104200"/>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22" name="Google Shape;222;p22"/>
          <p:cNvSpPr txBox="1">
            <a:spLocks noGrp="1"/>
          </p:cNvSpPr>
          <p:nvPr>
            <p:ph type="subTitle" idx="7"/>
          </p:nvPr>
        </p:nvSpPr>
        <p:spPr>
          <a:xfrm>
            <a:off x="998017" y="4560100"/>
            <a:ext cx="2976000" cy="95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23" name="Google Shape;223;p22"/>
          <p:cNvSpPr txBox="1">
            <a:spLocks noGrp="1"/>
          </p:cNvSpPr>
          <p:nvPr>
            <p:ph type="subTitle" idx="8"/>
          </p:nvPr>
        </p:nvSpPr>
        <p:spPr>
          <a:xfrm>
            <a:off x="998017" y="4066733"/>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24" name="Google Shape;224;p22"/>
          <p:cNvSpPr txBox="1">
            <a:spLocks noGrp="1"/>
          </p:cNvSpPr>
          <p:nvPr>
            <p:ph type="subTitle" idx="9"/>
          </p:nvPr>
        </p:nvSpPr>
        <p:spPr>
          <a:xfrm>
            <a:off x="4608017" y="4560100"/>
            <a:ext cx="2976000" cy="95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25" name="Google Shape;225;p22"/>
          <p:cNvSpPr txBox="1">
            <a:spLocks noGrp="1"/>
          </p:cNvSpPr>
          <p:nvPr>
            <p:ph type="subTitle" idx="13"/>
          </p:nvPr>
        </p:nvSpPr>
        <p:spPr>
          <a:xfrm>
            <a:off x="4608017" y="4066733"/>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226" name="Google Shape;226;p22"/>
          <p:cNvGrpSpPr/>
          <p:nvPr/>
        </p:nvGrpSpPr>
        <p:grpSpPr>
          <a:xfrm rot="10800000" flipH="1">
            <a:off x="-1267399" y="-327134"/>
            <a:ext cx="1688225" cy="7512251"/>
            <a:chOff x="1839125" y="-138300"/>
            <a:chExt cx="1266169" cy="5634188"/>
          </a:xfrm>
        </p:grpSpPr>
        <p:sp>
          <p:nvSpPr>
            <p:cNvPr id="227" name="Google Shape;227;p22"/>
            <p:cNvSpPr/>
            <p:nvPr/>
          </p:nvSpPr>
          <p:spPr>
            <a:xfrm>
              <a:off x="1839125" y="-138300"/>
              <a:ext cx="1110025"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2"/>
            <p:cNvSpPr/>
            <p:nvPr/>
          </p:nvSpPr>
          <p:spPr>
            <a:xfrm>
              <a:off x="2860070" y="-138300"/>
              <a:ext cx="245223"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9" name="Google Shape;229;p22"/>
          <p:cNvSpPr/>
          <p:nvPr/>
        </p:nvSpPr>
        <p:spPr>
          <a:xfrm rot="10800000">
            <a:off x="-1983504" y="-201065"/>
            <a:ext cx="11832955" cy="580008"/>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3296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0"/>
        <p:cNvGrpSpPr/>
        <p:nvPr/>
      </p:nvGrpSpPr>
      <p:grpSpPr>
        <a:xfrm>
          <a:off x="0" y="0"/>
          <a:ext cx="0" cy="0"/>
          <a:chOff x="0" y="0"/>
          <a:chExt cx="0" cy="0"/>
        </a:xfrm>
      </p:grpSpPr>
      <p:pic>
        <p:nvPicPr>
          <p:cNvPr id="231" name="Google Shape;231;p23"/>
          <p:cNvPicPr preferRelativeResize="0"/>
          <p:nvPr/>
        </p:nvPicPr>
        <p:blipFill>
          <a:blip r:embed="rId2">
            <a:alphaModFix/>
          </a:blip>
          <a:stretch>
            <a:fillRect/>
          </a:stretch>
        </p:blipFill>
        <p:spPr>
          <a:xfrm rot="-155999" flipH="1">
            <a:off x="2" y="6017540"/>
            <a:ext cx="12240767" cy="1536192"/>
          </a:xfrm>
          <a:prstGeom prst="rect">
            <a:avLst/>
          </a:prstGeom>
          <a:noFill/>
          <a:ln>
            <a:noFill/>
          </a:ln>
        </p:spPr>
      </p:pic>
      <p:sp>
        <p:nvSpPr>
          <p:cNvPr id="232" name="Google Shape;232;p23"/>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3" name="Google Shape;233;p23"/>
          <p:cNvSpPr txBox="1">
            <a:spLocks noGrp="1"/>
          </p:cNvSpPr>
          <p:nvPr>
            <p:ph type="subTitle" idx="1"/>
          </p:nvPr>
        </p:nvSpPr>
        <p:spPr>
          <a:xfrm>
            <a:off x="1235533" y="2685784"/>
            <a:ext cx="2976000" cy="68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34" name="Google Shape;234;p23"/>
          <p:cNvSpPr txBox="1">
            <a:spLocks noGrp="1"/>
          </p:cNvSpPr>
          <p:nvPr>
            <p:ph type="subTitle" idx="2"/>
          </p:nvPr>
        </p:nvSpPr>
        <p:spPr>
          <a:xfrm>
            <a:off x="1235533" y="2192400"/>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35" name="Google Shape;235;p23"/>
          <p:cNvSpPr txBox="1">
            <a:spLocks noGrp="1"/>
          </p:cNvSpPr>
          <p:nvPr>
            <p:ph type="subTitle" idx="3"/>
          </p:nvPr>
        </p:nvSpPr>
        <p:spPr>
          <a:xfrm>
            <a:off x="4608000" y="2685784"/>
            <a:ext cx="2976000" cy="68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36" name="Google Shape;236;p23"/>
          <p:cNvSpPr txBox="1">
            <a:spLocks noGrp="1"/>
          </p:cNvSpPr>
          <p:nvPr>
            <p:ph type="subTitle" idx="4"/>
          </p:nvPr>
        </p:nvSpPr>
        <p:spPr>
          <a:xfrm>
            <a:off x="4608000" y="2192400"/>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37" name="Google Shape;237;p23"/>
          <p:cNvSpPr txBox="1">
            <a:spLocks noGrp="1"/>
          </p:cNvSpPr>
          <p:nvPr>
            <p:ph type="subTitle" idx="5"/>
          </p:nvPr>
        </p:nvSpPr>
        <p:spPr>
          <a:xfrm>
            <a:off x="7980467" y="2685784"/>
            <a:ext cx="2976000" cy="68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38" name="Google Shape;238;p23"/>
          <p:cNvSpPr txBox="1">
            <a:spLocks noGrp="1"/>
          </p:cNvSpPr>
          <p:nvPr>
            <p:ph type="subTitle" idx="6"/>
          </p:nvPr>
        </p:nvSpPr>
        <p:spPr>
          <a:xfrm>
            <a:off x="7980467" y="2192400"/>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39" name="Google Shape;239;p23"/>
          <p:cNvSpPr txBox="1">
            <a:spLocks noGrp="1"/>
          </p:cNvSpPr>
          <p:nvPr>
            <p:ph type="subTitle" idx="7"/>
          </p:nvPr>
        </p:nvSpPr>
        <p:spPr>
          <a:xfrm>
            <a:off x="1235533" y="4691567"/>
            <a:ext cx="2976000" cy="68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40" name="Google Shape;240;p23"/>
          <p:cNvSpPr txBox="1">
            <a:spLocks noGrp="1"/>
          </p:cNvSpPr>
          <p:nvPr>
            <p:ph type="subTitle" idx="8"/>
          </p:nvPr>
        </p:nvSpPr>
        <p:spPr>
          <a:xfrm>
            <a:off x="1235533" y="4198184"/>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41" name="Google Shape;241;p23"/>
          <p:cNvSpPr txBox="1">
            <a:spLocks noGrp="1"/>
          </p:cNvSpPr>
          <p:nvPr>
            <p:ph type="subTitle" idx="9"/>
          </p:nvPr>
        </p:nvSpPr>
        <p:spPr>
          <a:xfrm>
            <a:off x="4608000" y="4691567"/>
            <a:ext cx="2976000" cy="68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42" name="Google Shape;242;p23"/>
          <p:cNvSpPr txBox="1">
            <a:spLocks noGrp="1"/>
          </p:cNvSpPr>
          <p:nvPr>
            <p:ph type="subTitle" idx="13"/>
          </p:nvPr>
        </p:nvSpPr>
        <p:spPr>
          <a:xfrm>
            <a:off x="4608000" y="4198184"/>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43" name="Google Shape;243;p23"/>
          <p:cNvSpPr txBox="1">
            <a:spLocks noGrp="1"/>
          </p:cNvSpPr>
          <p:nvPr>
            <p:ph type="subTitle" idx="14"/>
          </p:nvPr>
        </p:nvSpPr>
        <p:spPr>
          <a:xfrm>
            <a:off x="7980467" y="4691567"/>
            <a:ext cx="2976000" cy="68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44" name="Google Shape;244;p23"/>
          <p:cNvSpPr txBox="1">
            <a:spLocks noGrp="1"/>
          </p:cNvSpPr>
          <p:nvPr>
            <p:ph type="subTitle" idx="15"/>
          </p:nvPr>
        </p:nvSpPr>
        <p:spPr>
          <a:xfrm>
            <a:off x="7980467" y="4198184"/>
            <a:ext cx="29760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45" name="Google Shape;245;p23"/>
          <p:cNvSpPr/>
          <p:nvPr/>
        </p:nvSpPr>
        <p:spPr>
          <a:xfrm>
            <a:off x="10484651" y="224819"/>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903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46"/>
        <p:cNvGrpSpPr/>
        <p:nvPr/>
      </p:nvGrpSpPr>
      <p:grpSpPr>
        <a:xfrm>
          <a:off x="0" y="0"/>
          <a:ext cx="0" cy="0"/>
          <a:chOff x="0" y="0"/>
          <a:chExt cx="0" cy="0"/>
        </a:xfrm>
      </p:grpSpPr>
      <p:sp>
        <p:nvSpPr>
          <p:cNvPr id="247" name="Google Shape;247;p24"/>
          <p:cNvSpPr/>
          <p:nvPr/>
        </p:nvSpPr>
        <p:spPr>
          <a:xfrm>
            <a:off x="397317" y="427708"/>
            <a:ext cx="11397440" cy="6002576"/>
          </a:xfrm>
          <a:custGeom>
            <a:avLst/>
            <a:gdLst/>
            <a:ahLst/>
            <a:cxnLst/>
            <a:rect l="l" t="t" r="r" b="b"/>
            <a:pathLst>
              <a:path w="175049" h="112478" extrusionOk="0">
                <a:moveTo>
                  <a:pt x="0" y="1489"/>
                </a:moveTo>
                <a:lnTo>
                  <a:pt x="175049" y="0"/>
                </a:lnTo>
                <a:lnTo>
                  <a:pt x="173736" y="111865"/>
                </a:lnTo>
                <a:lnTo>
                  <a:pt x="2678" y="112478"/>
                </a:lnTo>
                <a:close/>
              </a:path>
            </a:pathLst>
          </a:custGeom>
          <a:solidFill>
            <a:schemeClr val="accent6"/>
          </a:solidFill>
          <a:ln>
            <a:noFill/>
          </a:ln>
        </p:spPr>
      </p:sp>
      <p:sp>
        <p:nvSpPr>
          <p:cNvPr id="248" name="Google Shape;248;p24"/>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24"/>
          <p:cNvSpPr txBox="1">
            <a:spLocks noGrp="1"/>
          </p:cNvSpPr>
          <p:nvPr>
            <p:ph type="subTitle" idx="1"/>
          </p:nvPr>
        </p:nvSpPr>
        <p:spPr>
          <a:xfrm>
            <a:off x="1369184" y="2276767"/>
            <a:ext cx="3913200" cy="668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50" name="Google Shape;250;p24"/>
          <p:cNvSpPr txBox="1">
            <a:spLocks noGrp="1"/>
          </p:cNvSpPr>
          <p:nvPr>
            <p:ph type="subTitle" idx="2"/>
          </p:nvPr>
        </p:nvSpPr>
        <p:spPr>
          <a:xfrm>
            <a:off x="1369184" y="1825567"/>
            <a:ext cx="3913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51" name="Google Shape;251;p24"/>
          <p:cNvSpPr txBox="1">
            <a:spLocks noGrp="1"/>
          </p:cNvSpPr>
          <p:nvPr>
            <p:ph type="subTitle" idx="3"/>
          </p:nvPr>
        </p:nvSpPr>
        <p:spPr>
          <a:xfrm>
            <a:off x="1369184" y="3717917"/>
            <a:ext cx="3913200" cy="668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52" name="Google Shape;252;p24"/>
          <p:cNvSpPr txBox="1">
            <a:spLocks noGrp="1"/>
          </p:cNvSpPr>
          <p:nvPr>
            <p:ph type="subTitle" idx="4"/>
          </p:nvPr>
        </p:nvSpPr>
        <p:spPr>
          <a:xfrm>
            <a:off x="1369184" y="3266717"/>
            <a:ext cx="3913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53" name="Google Shape;253;p24"/>
          <p:cNvSpPr txBox="1">
            <a:spLocks noGrp="1"/>
          </p:cNvSpPr>
          <p:nvPr>
            <p:ph type="subTitle" idx="5"/>
          </p:nvPr>
        </p:nvSpPr>
        <p:spPr>
          <a:xfrm>
            <a:off x="1369184" y="5159067"/>
            <a:ext cx="3913200" cy="668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54" name="Google Shape;254;p24"/>
          <p:cNvSpPr txBox="1">
            <a:spLocks noGrp="1"/>
          </p:cNvSpPr>
          <p:nvPr>
            <p:ph type="subTitle" idx="6"/>
          </p:nvPr>
        </p:nvSpPr>
        <p:spPr>
          <a:xfrm>
            <a:off x="1369184" y="4707867"/>
            <a:ext cx="3913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55" name="Google Shape;255;p24"/>
          <p:cNvSpPr txBox="1">
            <a:spLocks noGrp="1"/>
          </p:cNvSpPr>
          <p:nvPr>
            <p:ph type="subTitle" idx="7"/>
          </p:nvPr>
        </p:nvSpPr>
        <p:spPr>
          <a:xfrm>
            <a:off x="6909617" y="2276767"/>
            <a:ext cx="3913200" cy="668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56" name="Google Shape;256;p24"/>
          <p:cNvSpPr txBox="1">
            <a:spLocks noGrp="1"/>
          </p:cNvSpPr>
          <p:nvPr>
            <p:ph type="subTitle" idx="8"/>
          </p:nvPr>
        </p:nvSpPr>
        <p:spPr>
          <a:xfrm>
            <a:off x="6909617" y="1825567"/>
            <a:ext cx="3913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57" name="Google Shape;257;p24"/>
          <p:cNvSpPr txBox="1">
            <a:spLocks noGrp="1"/>
          </p:cNvSpPr>
          <p:nvPr>
            <p:ph type="subTitle" idx="9"/>
          </p:nvPr>
        </p:nvSpPr>
        <p:spPr>
          <a:xfrm>
            <a:off x="6909617" y="3717917"/>
            <a:ext cx="3913200" cy="668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58" name="Google Shape;258;p24"/>
          <p:cNvSpPr txBox="1">
            <a:spLocks noGrp="1"/>
          </p:cNvSpPr>
          <p:nvPr>
            <p:ph type="subTitle" idx="13"/>
          </p:nvPr>
        </p:nvSpPr>
        <p:spPr>
          <a:xfrm>
            <a:off x="6909617" y="3266717"/>
            <a:ext cx="3913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59" name="Google Shape;259;p24"/>
          <p:cNvSpPr txBox="1">
            <a:spLocks noGrp="1"/>
          </p:cNvSpPr>
          <p:nvPr>
            <p:ph type="subTitle" idx="14"/>
          </p:nvPr>
        </p:nvSpPr>
        <p:spPr>
          <a:xfrm>
            <a:off x="6909617" y="5159067"/>
            <a:ext cx="3913200" cy="668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60" name="Google Shape;260;p24"/>
          <p:cNvSpPr txBox="1">
            <a:spLocks noGrp="1"/>
          </p:cNvSpPr>
          <p:nvPr>
            <p:ph type="subTitle" idx="15"/>
          </p:nvPr>
        </p:nvSpPr>
        <p:spPr>
          <a:xfrm>
            <a:off x="6909617" y="4707867"/>
            <a:ext cx="3913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pic>
        <p:nvPicPr>
          <p:cNvPr id="261" name="Google Shape;261;p24"/>
          <p:cNvPicPr preferRelativeResize="0"/>
          <p:nvPr/>
        </p:nvPicPr>
        <p:blipFill>
          <a:blip r:embed="rId2">
            <a:alphaModFix/>
          </a:blip>
          <a:stretch>
            <a:fillRect/>
          </a:stretch>
        </p:blipFill>
        <p:spPr>
          <a:xfrm flipH="1">
            <a:off x="-491166" y="2461101"/>
            <a:ext cx="3788601" cy="4566833"/>
          </a:xfrm>
          <a:prstGeom prst="rect">
            <a:avLst/>
          </a:prstGeom>
          <a:noFill/>
          <a:ln>
            <a:noFill/>
          </a:ln>
        </p:spPr>
      </p:pic>
      <p:grpSp>
        <p:nvGrpSpPr>
          <p:cNvPr id="262" name="Google Shape;262;p24"/>
          <p:cNvGrpSpPr/>
          <p:nvPr/>
        </p:nvGrpSpPr>
        <p:grpSpPr>
          <a:xfrm flipH="1">
            <a:off x="11512001" y="-161643"/>
            <a:ext cx="845999" cy="5051237"/>
            <a:chOff x="-321875" y="-138300"/>
            <a:chExt cx="634499" cy="5634188"/>
          </a:xfrm>
        </p:grpSpPr>
        <p:sp>
          <p:nvSpPr>
            <p:cNvPr id="263" name="Google Shape;263;p24"/>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4"/>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8402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265"/>
        <p:cNvGrpSpPr/>
        <p:nvPr/>
      </p:nvGrpSpPr>
      <p:grpSpPr>
        <a:xfrm>
          <a:off x="0" y="0"/>
          <a:ext cx="0" cy="0"/>
          <a:chOff x="0" y="0"/>
          <a:chExt cx="0" cy="0"/>
        </a:xfrm>
      </p:grpSpPr>
      <p:sp>
        <p:nvSpPr>
          <p:cNvPr id="266" name="Google Shape;266;p25"/>
          <p:cNvSpPr/>
          <p:nvPr/>
        </p:nvSpPr>
        <p:spPr>
          <a:xfrm rot="10800000" flipH="1">
            <a:off x="397317" y="427708"/>
            <a:ext cx="11397440" cy="6002576"/>
          </a:xfrm>
          <a:custGeom>
            <a:avLst/>
            <a:gdLst/>
            <a:ahLst/>
            <a:cxnLst/>
            <a:rect l="l" t="t" r="r" b="b"/>
            <a:pathLst>
              <a:path w="175049" h="112478" extrusionOk="0">
                <a:moveTo>
                  <a:pt x="0" y="1489"/>
                </a:moveTo>
                <a:lnTo>
                  <a:pt x="175049" y="0"/>
                </a:lnTo>
                <a:lnTo>
                  <a:pt x="173736" y="111865"/>
                </a:lnTo>
                <a:lnTo>
                  <a:pt x="2678" y="112478"/>
                </a:lnTo>
                <a:close/>
              </a:path>
            </a:pathLst>
          </a:custGeom>
          <a:solidFill>
            <a:schemeClr val="accent6"/>
          </a:solidFill>
          <a:ln>
            <a:noFill/>
          </a:ln>
        </p:spPr>
      </p:sp>
      <p:sp>
        <p:nvSpPr>
          <p:cNvPr id="267" name="Google Shape;267;p25"/>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25"/>
          <p:cNvSpPr txBox="1">
            <a:spLocks noGrp="1"/>
          </p:cNvSpPr>
          <p:nvPr>
            <p:ph type="subTitle" idx="1"/>
          </p:nvPr>
        </p:nvSpPr>
        <p:spPr>
          <a:xfrm>
            <a:off x="998033" y="2987400"/>
            <a:ext cx="2355600" cy="682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69" name="Google Shape;269;p25"/>
          <p:cNvSpPr txBox="1">
            <a:spLocks noGrp="1"/>
          </p:cNvSpPr>
          <p:nvPr>
            <p:ph type="subTitle" idx="2"/>
          </p:nvPr>
        </p:nvSpPr>
        <p:spPr>
          <a:xfrm>
            <a:off x="998033" y="2562767"/>
            <a:ext cx="2355600" cy="358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70" name="Google Shape;270;p25"/>
          <p:cNvSpPr txBox="1">
            <a:spLocks noGrp="1"/>
          </p:cNvSpPr>
          <p:nvPr>
            <p:ph type="subTitle" idx="3"/>
          </p:nvPr>
        </p:nvSpPr>
        <p:spPr>
          <a:xfrm>
            <a:off x="3611472" y="2987400"/>
            <a:ext cx="2355600" cy="682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71" name="Google Shape;271;p25"/>
          <p:cNvSpPr txBox="1">
            <a:spLocks noGrp="1"/>
          </p:cNvSpPr>
          <p:nvPr>
            <p:ph type="subTitle" idx="4"/>
          </p:nvPr>
        </p:nvSpPr>
        <p:spPr>
          <a:xfrm>
            <a:off x="3611472" y="2562767"/>
            <a:ext cx="2355600" cy="358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72" name="Google Shape;272;p25"/>
          <p:cNvSpPr txBox="1">
            <a:spLocks noGrp="1"/>
          </p:cNvSpPr>
          <p:nvPr>
            <p:ph type="subTitle" idx="5"/>
          </p:nvPr>
        </p:nvSpPr>
        <p:spPr>
          <a:xfrm>
            <a:off x="6224944" y="2987400"/>
            <a:ext cx="2355600" cy="682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73" name="Google Shape;273;p25"/>
          <p:cNvSpPr txBox="1">
            <a:spLocks noGrp="1"/>
          </p:cNvSpPr>
          <p:nvPr>
            <p:ph type="subTitle" idx="6"/>
          </p:nvPr>
        </p:nvSpPr>
        <p:spPr>
          <a:xfrm>
            <a:off x="6224944" y="2562767"/>
            <a:ext cx="2355600" cy="358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74" name="Google Shape;274;p25"/>
          <p:cNvSpPr txBox="1">
            <a:spLocks noGrp="1"/>
          </p:cNvSpPr>
          <p:nvPr>
            <p:ph type="subTitle" idx="7"/>
          </p:nvPr>
        </p:nvSpPr>
        <p:spPr>
          <a:xfrm>
            <a:off x="8838400" y="2987400"/>
            <a:ext cx="2355600" cy="682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75" name="Google Shape;275;p25"/>
          <p:cNvSpPr txBox="1">
            <a:spLocks noGrp="1"/>
          </p:cNvSpPr>
          <p:nvPr>
            <p:ph type="subTitle" idx="8"/>
          </p:nvPr>
        </p:nvSpPr>
        <p:spPr>
          <a:xfrm>
            <a:off x="8838400" y="2562767"/>
            <a:ext cx="2355600" cy="358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76" name="Google Shape;276;p25"/>
          <p:cNvSpPr txBox="1">
            <a:spLocks noGrp="1"/>
          </p:cNvSpPr>
          <p:nvPr>
            <p:ph type="subTitle" idx="9"/>
          </p:nvPr>
        </p:nvSpPr>
        <p:spPr>
          <a:xfrm>
            <a:off x="998033" y="5167800"/>
            <a:ext cx="2355600" cy="682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77" name="Google Shape;277;p25"/>
          <p:cNvSpPr txBox="1">
            <a:spLocks noGrp="1"/>
          </p:cNvSpPr>
          <p:nvPr>
            <p:ph type="subTitle" idx="13"/>
          </p:nvPr>
        </p:nvSpPr>
        <p:spPr>
          <a:xfrm>
            <a:off x="998033" y="4743167"/>
            <a:ext cx="2355600" cy="358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78" name="Google Shape;278;p25"/>
          <p:cNvSpPr txBox="1">
            <a:spLocks noGrp="1"/>
          </p:cNvSpPr>
          <p:nvPr>
            <p:ph type="subTitle" idx="14"/>
          </p:nvPr>
        </p:nvSpPr>
        <p:spPr>
          <a:xfrm>
            <a:off x="3611472" y="5167800"/>
            <a:ext cx="2355600" cy="682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79" name="Google Shape;279;p25"/>
          <p:cNvSpPr txBox="1">
            <a:spLocks noGrp="1"/>
          </p:cNvSpPr>
          <p:nvPr>
            <p:ph type="subTitle" idx="15"/>
          </p:nvPr>
        </p:nvSpPr>
        <p:spPr>
          <a:xfrm>
            <a:off x="3611472" y="4743167"/>
            <a:ext cx="2355600" cy="358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80" name="Google Shape;280;p25"/>
          <p:cNvSpPr txBox="1">
            <a:spLocks noGrp="1"/>
          </p:cNvSpPr>
          <p:nvPr>
            <p:ph type="subTitle" idx="16"/>
          </p:nvPr>
        </p:nvSpPr>
        <p:spPr>
          <a:xfrm>
            <a:off x="6224944" y="5167800"/>
            <a:ext cx="2355600" cy="682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81" name="Google Shape;281;p25"/>
          <p:cNvSpPr txBox="1">
            <a:spLocks noGrp="1"/>
          </p:cNvSpPr>
          <p:nvPr>
            <p:ph type="subTitle" idx="17"/>
          </p:nvPr>
        </p:nvSpPr>
        <p:spPr>
          <a:xfrm>
            <a:off x="6224944" y="4743167"/>
            <a:ext cx="2355600" cy="358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82" name="Google Shape;282;p25"/>
          <p:cNvSpPr txBox="1">
            <a:spLocks noGrp="1"/>
          </p:cNvSpPr>
          <p:nvPr>
            <p:ph type="subTitle" idx="18"/>
          </p:nvPr>
        </p:nvSpPr>
        <p:spPr>
          <a:xfrm>
            <a:off x="8838400" y="5167800"/>
            <a:ext cx="2355600" cy="682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283" name="Google Shape;283;p25"/>
          <p:cNvSpPr txBox="1">
            <a:spLocks noGrp="1"/>
          </p:cNvSpPr>
          <p:nvPr>
            <p:ph type="subTitle" idx="19"/>
          </p:nvPr>
        </p:nvSpPr>
        <p:spPr>
          <a:xfrm>
            <a:off x="8838400" y="4743167"/>
            <a:ext cx="2355600" cy="358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84" name="Google Shape;284;p25"/>
          <p:cNvSpPr/>
          <p:nvPr/>
        </p:nvSpPr>
        <p:spPr>
          <a:xfrm rot="127307">
            <a:off x="13" y="6649433"/>
            <a:ext cx="12191960" cy="483609"/>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5"/>
          <p:cNvSpPr/>
          <p:nvPr/>
        </p:nvSpPr>
        <p:spPr>
          <a:xfrm>
            <a:off x="-145512" y="0"/>
            <a:ext cx="313499" cy="7512251"/>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5"/>
          <p:cNvSpPr/>
          <p:nvPr/>
        </p:nvSpPr>
        <p:spPr>
          <a:xfrm>
            <a:off x="139883" y="0"/>
            <a:ext cx="135109" cy="7379688"/>
          </a:xfrm>
          <a:custGeom>
            <a:avLst/>
            <a:gdLst/>
            <a:ahLst/>
            <a:cxnLst/>
            <a:rect l="l" t="t" r="r" b="b"/>
            <a:pathLst>
              <a:path w="3487" h="32177" extrusionOk="0">
                <a:moveTo>
                  <a:pt x="724" y="1"/>
                </a:moveTo>
                <a:lnTo>
                  <a:pt x="1" y="32176"/>
                </a:lnTo>
                <a:lnTo>
                  <a:pt x="1810" y="31976"/>
                </a:lnTo>
                <a:lnTo>
                  <a:pt x="3487" y="1"/>
                </a:lnTo>
                <a:close/>
              </a:path>
            </a:pathLst>
          </a:custGeom>
          <a:solidFill>
            <a:srgbClr val="A68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26601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7"/>
        <p:cNvGrpSpPr/>
        <p:nvPr/>
      </p:nvGrpSpPr>
      <p:grpSpPr>
        <a:xfrm>
          <a:off x="0" y="0"/>
          <a:ext cx="0" cy="0"/>
          <a:chOff x="0" y="0"/>
          <a:chExt cx="0" cy="0"/>
        </a:xfrm>
      </p:grpSpPr>
      <p:grpSp>
        <p:nvGrpSpPr>
          <p:cNvPr id="288" name="Google Shape;288;p26"/>
          <p:cNvGrpSpPr/>
          <p:nvPr/>
        </p:nvGrpSpPr>
        <p:grpSpPr>
          <a:xfrm>
            <a:off x="11297834" y="-65267"/>
            <a:ext cx="1184433" cy="6386352"/>
            <a:chOff x="5933825" y="0"/>
            <a:chExt cx="888325" cy="4789764"/>
          </a:xfrm>
        </p:grpSpPr>
        <p:sp>
          <p:nvSpPr>
            <p:cNvPr id="289" name="Google Shape;289;p26"/>
            <p:cNvSpPr/>
            <p:nvPr/>
          </p:nvSpPr>
          <p:spPr>
            <a:xfrm>
              <a:off x="5933825" y="0"/>
              <a:ext cx="662248" cy="4789764"/>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6"/>
            <p:cNvSpPr/>
            <p:nvPr/>
          </p:nvSpPr>
          <p:spPr>
            <a:xfrm>
              <a:off x="6536739" y="0"/>
              <a:ext cx="285411" cy="4705243"/>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6"/>
          <p:cNvSpPr/>
          <p:nvPr/>
        </p:nvSpPr>
        <p:spPr>
          <a:xfrm rot="271217">
            <a:off x="-268949" y="3692327"/>
            <a:ext cx="9829989" cy="3859292"/>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2" name="Google Shape;292;p26"/>
          <p:cNvGrpSpPr/>
          <p:nvPr/>
        </p:nvGrpSpPr>
        <p:grpSpPr>
          <a:xfrm>
            <a:off x="-539067" y="1"/>
            <a:ext cx="883005" cy="6584956"/>
            <a:chOff x="-243875" y="0"/>
            <a:chExt cx="662254" cy="4938717"/>
          </a:xfrm>
        </p:grpSpPr>
        <p:sp>
          <p:nvSpPr>
            <p:cNvPr id="293" name="Google Shape;293;p26"/>
            <p:cNvSpPr/>
            <p:nvPr/>
          </p:nvSpPr>
          <p:spPr>
            <a:xfrm>
              <a:off x="-243875" y="0"/>
              <a:ext cx="441698" cy="4938717"/>
            </a:xfrm>
            <a:custGeom>
              <a:avLst/>
              <a:gdLst/>
              <a:ahLst/>
              <a:cxnLst/>
              <a:rect l="l" t="t" r="r" b="b"/>
              <a:pathLst>
                <a:path w="4488" h="35464" extrusionOk="0">
                  <a:moveTo>
                    <a:pt x="0" y="1"/>
                  </a:moveTo>
                  <a:lnTo>
                    <a:pt x="0" y="35464"/>
                  </a:lnTo>
                  <a:lnTo>
                    <a:pt x="2800" y="35198"/>
                  </a:lnTo>
                  <a:lnTo>
                    <a:pt x="44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6"/>
            <p:cNvSpPr/>
            <p:nvPr/>
          </p:nvSpPr>
          <p:spPr>
            <a:xfrm>
              <a:off x="31598" y="0"/>
              <a:ext cx="386781" cy="4901813"/>
            </a:xfrm>
            <a:custGeom>
              <a:avLst/>
              <a:gdLst/>
              <a:ahLst/>
              <a:cxnLst/>
              <a:rect l="l" t="t" r="r" b="b"/>
              <a:pathLst>
                <a:path w="3930" h="35199" extrusionOk="0">
                  <a:moveTo>
                    <a:pt x="1689" y="1"/>
                  </a:moveTo>
                  <a:lnTo>
                    <a:pt x="1" y="35198"/>
                  </a:lnTo>
                  <a:lnTo>
                    <a:pt x="1" y="35198"/>
                  </a:lnTo>
                  <a:lnTo>
                    <a:pt x="1689" y="35009"/>
                  </a:lnTo>
                  <a:lnTo>
                    <a:pt x="39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95" name="Google Shape;295;p26"/>
          <p:cNvPicPr preferRelativeResize="0"/>
          <p:nvPr/>
        </p:nvPicPr>
        <p:blipFill rotWithShape="1">
          <a:blip r:embed="rId2">
            <a:alphaModFix/>
          </a:blip>
          <a:srcRect t="9" b="19"/>
          <a:stretch/>
        </p:blipFill>
        <p:spPr>
          <a:xfrm>
            <a:off x="606618" y="3522014"/>
            <a:ext cx="2503700" cy="3185519"/>
          </a:xfrm>
          <a:prstGeom prst="rect">
            <a:avLst/>
          </a:prstGeom>
          <a:noFill/>
          <a:ln>
            <a:noFill/>
          </a:ln>
        </p:spPr>
      </p:pic>
      <p:sp>
        <p:nvSpPr>
          <p:cNvPr id="296" name="Google Shape;296;p26"/>
          <p:cNvSpPr/>
          <p:nvPr/>
        </p:nvSpPr>
        <p:spPr>
          <a:xfrm>
            <a:off x="-609534" y="5935567"/>
            <a:ext cx="12868755" cy="1189844"/>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6"/>
          <p:cNvSpPr/>
          <p:nvPr/>
        </p:nvSpPr>
        <p:spPr>
          <a:xfrm>
            <a:off x="877267" y="6412818"/>
            <a:ext cx="5829835" cy="403401"/>
          </a:xfrm>
          <a:custGeom>
            <a:avLst/>
            <a:gdLst/>
            <a:ahLst/>
            <a:cxnLst/>
            <a:rect l="l" t="t" r="r" b="b"/>
            <a:pathLst>
              <a:path w="34458" h="3142" extrusionOk="0">
                <a:moveTo>
                  <a:pt x="34458" y="0"/>
                </a:moveTo>
                <a:lnTo>
                  <a:pt x="1" y="2365"/>
                </a:lnTo>
                <a:lnTo>
                  <a:pt x="4" y="2421"/>
                </a:lnTo>
                <a:lnTo>
                  <a:pt x="34400" y="62"/>
                </a:lnTo>
                <a:lnTo>
                  <a:pt x="34400" y="694"/>
                </a:lnTo>
                <a:lnTo>
                  <a:pt x="450" y="3084"/>
                </a:lnTo>
                <a:lnTo>
                  <a:pt x="454" y="3141"/>
                </a:lnTo>
                <a:lnTo>
                  <a:pt x="34431" y="749"/>
                </a:lnTo>
                <a:lnTo>
                  <a:pt x="34458" y="747"/>
                </a:lnTo>
                <a:lnTo>
                  <a:pt x="34458" y="0"/>
                </a:lnTo>
                <a:close/>
              </a:path>
            </a:pathLst>
          </a:custGeom>
          <a:solidFill>
            <a:srgbClr val="9B6A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8" name="Google Shape;298;p26"/>
          <p:cNvGrpSpPr/>
          <p:nvPr/>
        </p:nvGrpSpPr>
        <p:grpSpPr>
          <a:xfrm>
            <a:off x="7321363" y="6375370"/>
            <a:ext cx="780031" cy="310233"/>
            <a:chOff x="2558525" y="3257400"/>
            <a:chExt cx="143125" cy="56925"/>
          </a:xfrm>
        </p:grpSpPr>
        <p:sp>
          <p:nvSpPr>
            <p:cNvPr id="299" name="Google Shape;299;p26"/>
            <p:cNvSpPr/>
            <p:nvPr/>
          </p:nvSpPr>
          <p:spPr>
            <a:xfrm>
              <a:off x="2597925" y="3272525"/>
              <a:ext cx="40025" cy="21075"/>
            </a:xfrm>
            <a:custGeom>
              <a:avLst/>
              <a:gdLst/>
              <a:ahLst/>
              <a:cxnLst/>
              <a:rect l="l" t="t" r="r" b="b"/>
              <a:pathLst>
                <a:path w="1601" h="843" extrusionOk="0">
                  <a:moveTo>
                    <a:pt x="13" y="1"/>
                  </a:moveTo>
                  <a:lnTo>
                    <a:pt x="1" y="57"/>
                  </a:lnTo>
                  <a:lnTo>
                    <a:pt x="659" y="201"/>
                  </a:lnTo>
                  <a:lnTo>
                    <a:pt x="911" y="666"/>
                  </a:lnTo>
                  <a:lnTo>
                    <a:pt x="1586" y="843"/>
                  </a:lnTo>
                  <a:lnTo>
                    <a:pt x="1600" y="788"/>
                  </a:lnTo>
                  <a:lnTo>
                    <a:pt x="950" y="617"/>
                  </a:lnTo>
                  <a:lnTo>
                    <a:pt x="697" y="152"/>
                  </a:lnTo>
                  <a:lnTo>
                    <a:pt x="13" y="1"/>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6"/>
            <p:cNvSpPr/>
            <p:nvPr/>
          </p:nvSpPr>
          <p:spPr>
            <a:xfrm>
              <a:off x="2626150" y="3282125"/>
              <a:ext cx="75500" cy="32200"/>
            </a:xfrm>
            <a:custGeom>
              <a:avLst/>
              <a:gdLst/>
              <a:ahLst/>
              <a:cxnLst/>
              <a:rect l="l" t="t" r="r" b="b"/>
              <a:pathLst>
                <a:path w="3020" h="1288" extrusionOk="0">
                  <a:moveTo>
                    <a:pt x="1263" y="59"/>
                  </a:moveTo>
                  <a:lnTo>
                    <a:pt x="2846" y="882"/>
                  </a:lnTo>
                  <a:lnTo>
                    <a:pt x="1004" y="1227"/>
                  </a:lnTo>
                  <a:lnTo>
                    <a:pt x="78" y="786"/>
                  </a:lnTo>
                  <a:lnTo>
                    <a:pt x="404" y="139"/>
                  </a:lnTo>
                  <a:lnTo>
                    <a:pt x="1263" y="59"/>
                  </a:lnTo>
                  <a:close/>
                  <a:moveTo>
                    <a:pt x="1274" y="0"/>
                  </a:moveTo>
                  <a:lnTo>
                    <a:pt x="367" y="84"/>
                  </a:lnTo>
                  <a:lnTo>
                    <a:pt x="1" y="813"/>
                  </a:lnTo>
                  <a:lnTo>
                    <a:pt x="996" y="1288"/>
                  </a:lnTo>
                  <a:lnTo>
                    <a:pt x="3019" y="909"/>
                  </a:lnTo>
                  <a:lnTo>
                    <a:pt x="1282" y="5"/>
                  </a:lnTo>
                  <a:lnTo>
                    <a:pt x="1274" y="0"/>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6"/>
            <p:cNvSpPr/>
            <p:nvPr/>
          </p:nvSpPr>
          <p:spPr>
            <a:xfrm>
              <a:off x="2558525" y="3257400"/>
              <a:ext cx="49250" cy="20350"/>
            </a:xfrm>
            <a:custGeom>
              <a:avLst/>
              <a:gdLst/>
              <a:ahLst/>
              <a:cxnLst/>
              <a:rect l="l" t="t" r="r" b="b"/>
              <a:pathLst>
                <a:path w="1970" h="814" extrusionOk="0">
                  <a:moveTo>
                    <a:pt x="97" y="0"/>
                  </a:moveTo>
                  <a:lnTo>
                    <a:pt x="1" y="556"/>
                  </a:lnTo>
                  <a:lnTo>
                    <a:pt x="1918" y="814"/>
                  </a:lnTo>
                  <a:lnTo>
                    <a:pt x="1970" y="547"/>
                  </a:lnTo>
                  <a:lnTo>
                    <a:pt x="97" y="0"/>
                  </a:lnTo>
                  <a:close/>
                </a:path>
              </a:pathLst>
            </a:custGeom>
            <a:solidFill>
              <a:srgbClr val="F3D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26"/>
          <p:cNvGrpSpPr/>
          <p:nvPr/>
        </p:nvGrpSpPr>
        <p:grpSpPr>
          <a:xfrm>
            <a:off x="6499201" y="6835533"/>
            <a:ext cx="630033" cy="197632"/>
            <a:chOff x="501450" y="4506050"/>
            <a:chExt cx="472525" cy="148224"/>
          </a:xfrm>
        </p:grpSpPr>
        <p:sp>
          <p:nvSpPr>
            <p:cNvPr id="303" name="Google Shape;303;p26"/>
            <p:cNvSpPr/>
            <p:nvPr/>
          </p:nvSpPr>
          <p:spPr>
            <a:xfrm>
              <a:off x="532576" y="4532602"/>
              <a:ext cx="441400" cy="121672"/>
            </a:xfrm>
            <a:custGeom>
              <a:avLst/>
              <a:gdLst/>
              <a:ahLst/>
              <a:cxnLst/>
              <a:rect l="l" t="t" r="r" b="b"/>
              <a:pathLst>
                <a:path w="4538" h="1251" extrusionOk="0">
                  <a:moveTo>
                    <a:pt x="2269" y="1"/>
                  </a:moveTo>
                  <a:cubicBezTo>
                    <a:pt x="1016" y="1"/>
                    <a:pt x="0" y="280"/>
                    <a:pt x="0" y="627"/>
                  </a:cubicBezTo>
                  <a:cubicBezTo>
                    <a:pt x="0" y="971"/>
                    <a:pt x="1016" y="1251"/>
                    <a:pt x="2269" y="1251"/>
                  </a:cubicBezTo>
                  <a:cubicBezTo>
                    <a:pt x="3522" y="1251"/>
                    <a:pt x="4538" y="971"/>
                    <a:pt x="4538" y="627"/>
                  </a:cubicBezTo>
                  <a:cubicBezTo>
                    <a:pt x="4538" y="280"/>
                    <a:pt x="3522" y="1"/>
                    <a:pt x="2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6"/>
            <p:cNvSpPr/>
            <p:nvPr/>
          </p:nvSpPr>
          <p:spPr>
            <a:xfrm>
              <a:off x="501450" y="4506050"/>
              <a:ext cx="447041" cy="127216"/>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26"/>
          <p:cNvSpPr/>
          <p:nvPr/>
        </p:nvSpPr>
        <p:spPr>
          <a:xfrm>
            <a:off x="10729232" y="6087900"/>
            <a:ext cx="366035" cy="100901"/>
          </a:xfrm>
          <a:custGeom>
            <a:avLst/>
            <a:gdLst/>
            <a:ahLst/>
            <a:cxnLst/>
            <a:rect l="l" t="t" r="r" b="b"/>
            <a:pathLst>
              <a:path w="4538" h="1251" extrusionOk="0">
                <a:moveTo>
                  <a:pt x="2269" y="1"/>
                </a:moveTo>
                <a:cubicBezTo>
                  <a:pt x="1016" y="1"/>
                  <a:pt x="0" y="280"/>
                  <a:pt x="0" y="627"/>
                </a:cubicBezTo>
                <a:cubicBezTo>
                  <a:pt x="0" y="971"/>
                  <a:pt x="1016" y="1251"/>
                  <a:pt x="2269" y="1251"/>
                </a:cubicBezTo>
                <a:cubicBezTo>
                  <a:pt x="3522" y="1251"/>
                  <a:pt x="4538" y="971"/>
                  <a:pt x="4538" y="627"/>
                </a:cubicBezTo>
                <a:cubicBezTo>
                  <a:pt x="4538" y="280"/>
                  <a:pt x="3522" y="1"/>
                  <a:pt x="22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26"/>
          <p:cNvSpPr/>
          <p:nvPr/>
        </p:nvSpPr>
        <p:spPr>
          <a:xfrm>
            <a:off x="9352326" y="2124862"/>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6"/>
          <p:cNvSpPr/>
          <p:nvPr/>
        </p:nvSpPr>
        <p:spPr>
          <a:xfrm>
            <a:off x="1238434" y="646553"/>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6"/>
          <p:cNvSpPr txBox="1">
            <a:spLocks noGrp="1"/>
          </p:cNvSpPr>
          <p:nvPr>
            <p:ph type="title" hasCustomPrompt="1"/>
          </p:nvPr>
        </p:nvSpPr>
        <p:spPr>
          <a:xfrm>
            <a:off x="3853900" y="1221487"/>
            <a:ext cx="4484800" cy="880400"/>
          </a:xfrm>
          <a:prstGeom prst="rect">
            <a:avLst/>
          </a:prstGeom>
        </p:spPr>
        <p:txBody>
          <a:bodyPr spcFirstLastPara="1" wrap="square" lIns="0" tIns="0" rIns="0" bIns="0" anchor="t" anchorCtr="0">
            <a:noAutofit/>
          </a:bodyPr>
          <a:lstStyle>
            <a:lvl1pPr lvl="0" algn="ctr" rtl="0">
              <a:spcBef>
                <a:spcPts val="0"/>
              </a:spcBef>
              <a:spcAft>
                <a:spcPts val="0"/>
              </a:spcAft>
              <a:buSzPts val="48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9" name="Google Shape;309;p26"/>
          <p:cNvSpPr txBox="1">
            <a:spLocks noGrp="1"/>
          </p:cNvSpPr>
          <p:nvPr>
            <p:ph type="subTitle" idx="1"/>
          </p:nvPr>
        </p:nvSpPr>
        <p:spPr>
          <a:xfrm>
            <a:off x="3962333" y="2101867"/>
            <a:ext cx="4268000" cy="466400"/>
          </a:xfrm>
          <a:prstGeom prst="rect">
            <a:avLst/>
          </a:prstGeom>
          <a:solidFill>
            <a:schemeClr val="accent5"/>
          </a:solidFill>
        </p:spPr>
        <p:txBody>
          <a:bodyPr spcFirstLastPara="1" wrap="square" lIns="0" tIns="0" rIns="0" bIns="0" anchor="ctr" anchorCtr="0">
            <a:noAutofit/>
          </a:bodyPr>
          <a:lstStyle>
            <a:lvl1pPr lvl="0" algn="ctr" rtl="0">
              <a:spcBef>
                <a:spcPts val="0"/>
              </a:spcBef>
              <a:spcAft>
                <a:spcPts val="0"/>
              </a:spcAft>
              <a:buClr>
                <a:schemeClr val="dk1"/>
              </a:buClr>
              <a:buSzPts val="1600"/>
              <a:buNone/>
              <a:defRPr>
                <a:solidFill>
                  <a:schemeClr val="accent6"/>
                </a:solidFill>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
        <p:nvSpPr>
          <p:cNvPr id="310" name="Google Shape;310;p26"/>
          <p:cNvSpPr txBox="1">
            <a:spLocks noGrp="1"/>
          </p:cNvSpPr>
          <p:nvPr>
            <p:ph type="title" idx="2" hasCustomPrompt="1"/>
          </p:nvPr>
        </p:nvSpPr>
        <p:spPr>
          <a:xfrm>
            <a:off x="3853900" y="3787252"/>
            <a:ext cx="4484800" cy="880400"/>
          </a:xfrm>
          <a:prstGeom prst="rect">
            <a:avLst/>
          </a:prstGeom>
        </p:spPr>
        <p:txBody>
          <a:bodyPr spcFirstLastPara="1" wrap="square" lIns="0" tIns="0" rIns="0" bIns="0" anchor="t" anchorCtr="0">
            <a:noAutofit/>
          </a:bodyPr>
          <a:lstStyle>
            <a:lvl1pPr lvl="0" algn="ctr" rtl="0">
              <a:spcBef>
                <a:spcPts val="0"/>
              </a:spcBef>
              <a:spcAft>
                <a:spcPts val="0"/>
              </a:spcAft>
              <a:buSzPts val="48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26"/>
          <p:cNvSpPr txBox="1">
            <a:spLocks noGrp="1"/>
          </p:cNvSpPr>
          <p:nvPr>
            <p:ph type="subTitle" idx="3"/>
          </p:nvPr>
        </p:nvSpPr>
        <p:spPr>
          <a:xfrm>
            <a:off x="3962333" y="4667633"/>
            <a:ext cx="4268000" cy="466400"/>
          </a:xfrm>
          <a:prstGeom prst="rect">
            <a:avLst/>
          </a:prstGeom>
          <a:solidFill>
            <a:schemeClr val="accent5"/>
          </a:solidFill>
        </p:spPr>
        <p:txBody>
          <a:bodyPr spcFirstLastPara="1" wrap="square" lIns="0" tIns="0" rIns="0" bIns="0" anchor="ctr" anchorCtr="0">
            <a:noAutofit/>
          </a:bodyPr>
          <a:lstStyle>
            <a:lvl1pPr lvl="0" algn="ctr" rtl="0">
              <a:spcBef>
                <a:spcPts val="0"/>
              </a:spcBef>
              <a:spcAft>
                <a:spcPts val="0"/>
              </a:spcAft>
              <a:buClr>
                <a:schemeClr val="dk1"/>
              </a:buClr>
              <a:buSzPts val="1600"/>
              <a:buNone/>
              <a:defRPr>
                <a:solidFill>
                  <a:schemeClr val="accent6"/>
                </a:solidFill>
              </a:defRPr>
            </a:lvl1pPr>
            <a:lvl2pPr lvl="1" rtl="0">
              <a:spcBef>
                <a:spcPts val="0"/>
              </a:spcBef>
              <a:spcAft>
                <a:spcPts val="0"/>
              </a:spcAft>
              <a:buClr>
                <a:schemeClr val="dk1"/>
              </a:buClr>
              <a:buSzPts val="1600"/>
              <a:buNone/>
              <a:defRPr>
                <a:solidFill>
                  <a:schemeClr val="dk1"/>
                </a:solidFill>
              </a:defRPr>
            </a:lvl2pPr>
            <a:lvl3pPr lvl="2" rtl="0">
              <a:spcBef>
                <a:spcPts val="0"/>
              </a:spcBef>
              <a:spcAft>
                <a:spcPts val="0"/>
              </a:spcAft>
              <a:buClr>
                <a:schemeClr val="dk1"/>
              </a:buClr>
              <a:buSzPts val="1600"/>
              <a:buNone/>
              <a:defRPr>
                <a:solidFill>
                  <a:schemeClr val="dk1"/>
                </a:solidFill>
              </a:defRPr>
            </a:lvl3pPr>
            <a:lvl4pPr lvl="3" rtl="0">
              <a:spcBef>
                <a:spcPts val="0"/>
              </a:spcBef>
              <a:spcAft>
                <a:spcPts val="0"/>
              </a:spcAft>
              <a:buClr>
                <a:schemeClr val="dk1"/>
              </a:buClr>
              <a:buSzPts val="1600"/>
              <a:buNone/>
              <a:defRPr>
                <a:solidFill>
                  <a:schemeClr val="dk1"/>
                </a:solidFill>
              </a:defRPr>
            </a:lvl4pPr>
            <a:lvl5pPr lvl="4" rtl="0">
              <a:spcBef>
                <a:spcPts val="0"/>
              </a:spcBef>
              <a:spcAft>
                <a:spcPts val="0"/>
              </a:spcAft>
              <a:buClr>
                <a:schemeClr val="dk1"/>
              </a:buClr>
              <a:buSzPts val="1600"/>
              <a:buNone/>
              <a:defRPr>
                <a:solidFill>
                  <a:schemeClr val="dk1"/>
                </a:solidFill>
              </a:defRPr>
            </a:lvl5pPr>
            <a:lvl6pPr lvl="5" rtl="0">
              <a:spcBef>
                <a:spcPts val="0"/>
              </a:spcBef>
              <a:spcAft>
                <a:spcPts val="0"/>
              </a:spcAft>
              <a:buClr>
                <a:schemeClr val="dk1"/>
              </a:buClr>
              <a:buSzPts val="1600"/>
              <a:buNone/>
              <a:defRPr>
                <a:solidFill>
                  <a:schemeClr val="dk1"/>
                </a:solidFill>
              </a:defRPr>
            </a:lvl6pPr>
            <a:lvl7pPr lvl="6" rtl="0">
              <a:spcBef>
                <a:spcPts val="0"/>
              </a:spcBef>
              <a:spcAft>
                <a:spcPts val="0"/>
              </a:spcAft>
              <a:buClr>
                <a:schemeClr val="dk1"/>
              </a:buClr>
              <a:buSzPts val="1600"/>
              <a:buNone/>
              <a:defRPr>
                <a:solidFill>
                  <a:schemeClr val="dk1"/>
                </a:solidFill>
              </a:defRPr>
            </a:lvl7pPr>
            <a:lvl8pPr lvl="7" rtl="0">
              <a:spcBef>
                <a:spcPts val="0"/>
              </a:spcBef>
              <a:spcAft>
                <a:spcPts val="0"/>
              </a:spcAft>
              <a:buClr>
                <a:schemeClr val="dk1"/>
              </a:buClr>
              <a:buSzPts val="1600"/>
              <a:buNone/>
              <a:defRPr>
                <a:solidFill>
                  <a:schemeClr val="dk1"/>
                </a:solidFill>
              </a:defRPr>
            </a:lvl8pPr>
            <a:lvl9pPr lvl="8" rtl="0">
              <a:spcBef>
                <a:spcPts val="0"/>
              </a:spcBef>
              <a:spcAft>
                <a:spcPts val="0"/>
              </a:spcAft>
              <a:buClr>
                <a:schemeClr val="dk1"/>
              </a:buClr>
              <a:buSzPts val="1600"/>
              <a:buNone/>
              <a:defRPr>
                <a:solidFill>
                  <a:schemeClr val="dk1"/>
                </a:solidFill>
              </a:defRPr>
            </a:lvl9pPr>
          </a:lstStyle>
          <a:p>
            <a:endParaRPr/>
          </a:p>
        </p:txBody>
      </p:sp>
    </p:spTree>
    <p:extLst>
      <p:ext uri="{BB962C8B-B14F-4D97-AF65-F5344CB8AC3E}">
        <p14:creationId xmlns:p14="http://schemas.microsoft.com/office/powerpoint/2010/main" val="3004928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12"/>
        <p:cNvGrpSpPr/>
        <p:nvPr/>
      </p:nvGrpSpPr>
      <p:grpSpPr>
        <a:xfrm>
          <a:off x="0" y="0"/>
          <a:ext cx="0" cy="0"/>
          <a:chOff x="0" y="0"/>
          <a:chExt cx="0" cy="0"/>
        </a:xfrm>
      </p:grpSpPr>
      <p:sp>
        <p:nvSpPr>
          <p:cNvPr id="313" name="Google Shape;313;p27"/>
          <p:cNvSpPr/>
          <p:nvPr/>
        </p:nvSpPr>
        <p:spPr>
          <a:xfrm>
            <a:off x="-627691" y="3218795"/>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7"/>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 name="Google Shape;315;p27"/>
          <p:cNvSpPr txBox="1">
            <a:spLocks noGrp="1"/>
          </p:cNvSpPr>
          <p:nvPr>
            <p:ph type="body" idx="1"/>
          </p:nvPr>
        </p:nvSpPr>
        <p:spPr>
          <a:xfrm>
            <a:off x="3248000" y="2446800"/>
            <a:ext cx="5696000" cy="2874000"/>
          </a:xfrm>
          <a:prstGeom prst="rect">
            <a:avLst/>
          </a:prstGeom>
        </p:spPr>
        <p:txBody>
          <a:bodyPr spcFirstLastPara="1" wrap="square" lIns="0" tIns="0" rIns="0" bIns="0" anchor="t" anchorCtr="0">
            <a:noAutofit/>
          </a:bodyPr>
          <a:lstStyle>
            <a:lvl1pPr marL="609585" lvl="0" indent="-423323" rtl="0">
              <a:lnSpc>
                <a:spcPct val="100000"/>
              </a:lnSpc>
              <a:spcBef>
                <a:spcPts val="0"/>
              </a:spcBef>
              <a:spcAft>
                <a:spcPts val="0"/>
              </a:spcAft>
              <a:buClr>
                <a:schemeClr val="accent5"/>
              </a:buClr>
              <a:buSzPts val="1400"/>
              <a:buFont typeface="Righteous"/>
              <a:buAutoNum type="arabicPeriod"/>
              <a:defRPr/>
            </a:lvl1pPr>
            <a:lvl2pPr marL="1219170" lvl="1" indent="-440256" rtl="0">
              <a:lnSpc>
                <a:spcPct val="100000"/>
              </a:lnSpc>
              <a:spcBef>
                <a:spcPts val="0"/>
              </a:spcBef>
              <a:spcAft>
                <a:spcPts val="0"/>
              </a:spcAft>
              <a:buClr>
                <a:srgbClr val="EB97C0"/>
              </a:buClr>
              <a:buSzPts val="1600"/>
              <a:buFont typeface="Montserrat"/>
              <a:buAutoNum type="alphaLcPeriod"/>
              <a:defRPr/>
            </a:lvl2pPr>
            <a:lvl3pPr marL="1828754" lvl="2" indent="-440256" rtl="0">
              <a:spcBef>
                <a:spcPts val="0"/>
              </a:spcBef>
              <a:spcAft>
                <a:spcPts val="0"/>
              </a:spcAft>
              <a:buClr>
                <a:srgbClr val="EB97C0"/>
              </a:buClr>
              <a:buSzPts val="1600"/>
              <a:buFont typeface="Montserrat"/>
              <a:buAutoNum type="romanLcPeriod"/>
              <a:defRPr/>
            </a:lvl3pPr>
            <a:lvl4pPr marL="2438339" lvl="3" indent="-440256" rtl="0">
              <a:spcBef>
                <a:spcPts val="0"/>
              </a:spcBef>
              <a:spcAft>
                <a:spcPts val="0"/>
              </a:spcAft>
              <a:buClr>
                <a:srgbClr val="EB97C0"/>
              </a:buClr>
              <a:buSzPts val="1600"/>
              <a:buFont typeface="Montserrat"/>
              <a:buAutoNum type="arabicPeriod"/>
              <a:defRPr/>
            </a:lvl4pPr>
            <a:lvl5pPr marL="3047924" lvl="4" indent="-440256" rtl="0">
              <a:spcBef>
                <a:spcPts val="0"/>
              </a:spcBef>
              <a:spcAft>
                <a:spcPts val="0"/>
              </a:spcAft>
              <a:buClr>
                <a:srgbClr val="EB97C0"/>
              </a:buClr>
              <a:buSzPts val="1600"/>
              <a:buFont typeface="Montserrat"/>
              <a:buAutoNum type="alphaLcPeriod"/>
              <a:defRPr/>
            </a:lvl5pPr>
            <a:lvl6pPr marL="3657509" lvl="5" indent="-440256" rtl="0">
              <a:spcBef>
                <a:spcPts val="0"/>
              </a:spcBef>
              <a:spcAft>
                <a:spcPts val="0"/>
              </a:spcAft>
              <a:buClr>
                <a:srgbClr val="EB97C0"/>
              </a:buClr>
              <a:buSzPts val="1600"/>
              <a:buFont typeface="Montserrat"/>
              <a:buAutoNum type="romanLcPeriod"/>
              <a:defRPr/>
            </a:lvl6pPr>
            <a:lvl7pPr marL="4267093" lvl="6" indent="-440256" rtl="0">
              <a:spcBef>
                <a:spcPts val="0"/>
              </a:spcBef>
              <a:spcAft>
                <a:spcPts val="0"/>
              </a:spcAft>
              <a:buClr>
                <a:srgbClr val="EB97C0"/>
              </a:buClr>
              <a:buSzPts val="1600"/>
              <a:buFont typeface="Montserrat"/>
              <a:buAutoNum type="arabicPeriod"/>
              <a:defRPr/>
            </a:lvl7pPr>
            <a:lvl8pPr marL="4876678" lvl="7" indent="-440256" rtl="0">
              <a:spcBef>
                <a:spcPts val="0"/>
              </a:spcBef>
              <a:spcAft>
                <a:spcPts val="0"/>
              </a:spcAft>
              <a:buClr>
                <a:srgbClr val="EB97C0"/>
              </a:buClr>
              <a:buSzPts val="1600"/>
              <a:buFont typeface="Montserrat"/>
              <a:buAutoNum type="alphaLcPeriod"/>
              <a:defRPr/>
            </a:lvl8pPr>
            <a:lvl9pPr marL="5486263" lvl="8" indent="-440256" rtl="0">
              <a:spcBef>
                <a:spcPts val="0"/>
              </a:spcBef>
              <a:spcAft>
                <a:spcPts val="0"/>
              </a:spcAft>
              <a:buClr>
                <a:srgbClr val="EB97C0"/>
              </a:buClr>
              <a:buSzPts val="1600"/>
              <a:buFont typeface="Montserrat"/>
              <a:buAutoNum type="romanLcPeriod"/>
              <a:defRPr/>
            </a:lvl9pPr>
          </a:lstStyle>
          <a:p>
            <a:endParaRPr/>
          </a:p>
        </p:txBody>
      </p:sp>
      <p:sp>
        <p:nvSpPr>
          <p:cNvPr id="316" name="Google Shape;316;p27"/>
          <p:cNvSpPr/>
          <p:nvPr/>
        </p:nvSpPr>
        <p:spPr>
          <a:xfrm flipH="1">
            <a:off x="122521" y="3257346"/>
            <a:ext cx="12190732" cy="4786165"/>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7"/>
          <p:cNvSpPr/>
          <p:nvPr/>
        </p:nvSpPr>
        <p:spPr>
          <a:xfrm rot="10800000" flipH="1">
            <a:off x="0" y="1136301"/>
            <a:ext cx="12435755" cy="5721695"/>
          </a:xfrm>
          <a:custGeom>
            <a:avLst/>
            <a:gdLst/>
            <a:ahLst/>
            <a:cxnLst/>
            <a:rect l="l" t="t" r="r" b="b"/>
            <a:pathLst>
              <a:path w="69053" h="30174" extrusionOk="0">
                <a:moveTo>
                  <a:pt x="0" y="1"/>
                </a:moveTo>
                <a:lnTo>
                  <a:pt x="0" y="30173"/>
                </a:lnTo>
                <a:lnTo>
                  <a:pt x="775" y="1294"/>
                </a:lnTo>
                <a:lnTo>
                  <a:pt x="6905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27"/>
          <p:cNvSpPr/>
          <p:nvPr/>
        </p:nvSpPr>
        <p:spPr>
          <a:xfrm>
            <a:off x="782985" y="1363019"/>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7"/>
          <p:cNvSpPr/>
          <p:nvPr/>
        </p:nvSpPr>
        <p:spPr>
          <a:xfrm flipH="1">
            <a:off x="-243767" y="1"/>
            <a:ext cx="12435755" cy="5721695"/>
          </a:xfrm>
          <a:custGeom>
            <a:avLst/>
            <a:gdLst/>
            <a:ahLst/>
            <a:cxnLst/>
            <a:rect l="l" t="t" r="r" b="b"/>
            <a:pathLst>
              <a:path w="69053" h="30174" extrusionOk="0">
                <a:moveTo>
                  <a:pt x="0" y="1"/>
                </a:moveTo>
                <a:lnTo>
                  <a:pt x="0" y="30173"/>
                </a:lnTo>
                <a:lnTo>
                  <a:pt x="775" y="1294"/>
                </a:lnTo>
                <a:lnTo>
                  <a:pt x="6905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8841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20"/>
        <p:cNvGrpSpPr/>
        <p:nvPr/>
      </p:nvGrpSpPr>
      <p:grpSpPr>
        <a:xfrm>
          <a:off x="0" y="0"/>
          <a:ext cx="0" cy="0"/>
          <a:chOff x="0" y="0"/>
          <a:chExt cx="0" cy="0"/>
        </a:xfrm>
      </p:grpSpPr>
      <p:sp>
        <p:nvSpPr>
          <p:cNvPr id="321" name="Google Shape;321;p28"/>
          <p:cNvSpPr/>
          <p:nvPr/>
        </p:nvSpPr>
        <p:spPr>
          <a:xfrm>
            <a:off x="1093451" y="787367"/>
            <a:ext cx="10005100" cy="1825167"/>
          </a:xfrm>
          <a:custGeom>
            <a:avLst/>
            <a:gdLst/>
            <a:ahLst/>
            <a:cxnLst/>
            <a:rect l="l" t="t" r="r" b="b"/>
            <a:pathLst>
              <a:path w="300153" h="54755" extrusionOk="0">
                <a:moveTo>
                  <a:pt x="1926" y="671"/>
                </a:moveTo>
                <a:lnTo>
                  <a:pt x="300153" y="0"/>
                </a:lnTo>
                <a:lnTo>
                  <a:pt x="296132" y="54755"/>
                </a:lnTo>
                <a:lnTo>
                  <a:pt x="0" y="53841"/>
                </a:lnTo>
                <a:close/>
              </a:path>
            </a:pathLst>
          </a:custGeom>
          <a:solidFill>
            <a:schemeClr val="accent6"/>
          </a:solidFill>
          <a:ln>
            <a:noFill/>
          </a:ln>
        </p:spPr>
      </p:sp>
      <p:sp>
        <p:nvSpPr>
          <p:cNvPr id="322" name="Google Shape;322;p28"/>
          <p:cNvSpPr txBox="1">
            <a:spLocks noGrp="1"/>
          </p:cNvSpPr>
          <p:nvPr>
            <p:ph type="title"/>
          </p:nvPr>
        </p:nvSpPr>
        <p:spPr>
          <a:xfrm flipH="1">
            <a:off x="1713623" y="1276752"/>
            <a:ext cx="3898400" cy="8464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23" name="Google Shape;323;p28"/>
          <p:cNvSpPr txBox="1">
            <a:spLocks noGrp="1"/>
          </p:cNvSpPr>
          <p:nvPr>
            <p:ph type="subTitle" idx="1"/>
          </p:nvPr>
        </p:nvSpPr>
        <p:spPr>
          <a:xfrm flipH="1">
            <a:off x="5865251" y="1033967"/>
            <a:ext cx="4613200" cy="1332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4" name="Google Shape;324;p28"/>
          <p:cNvSpPr/>
          <p:nvPr/>
        </p:nvSpPr>
        <p:spPr>
          <a:xfrm>
            <a:off x="-882404" y="4586719"/>
            <a:ext cx="1634797" cy="590480"/>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28"/>
          <p:cNvSpPr/>
          <p:nvPr/>
        </p:nvSpPr>
        <p:spPr>
          <a:xfrm>
            <a:off x="10983118" y="225819"/>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9105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26"/>
        <p:cNvGrpSpPr/>
        <p:nvPr/>
      </p:nvGrpSpPr>
      <p:grpSpPr>
        <a:xfrm>
          <a:off x="0" y="0"/>
          <a:ext cx="0" cy="0"/>
          <a:chOff x="0" y="0"/>
          <a:chExt cx="0" cy="0"/>
        </a:xfrm>
      </p:grpSpPr>
      <p:sp>
        <p:nvSpPr>
          <p:cNvPr id="327" name="Google Shape;327;p29"/>
          <p:cNvSpPr/>
          <p:nvPr/>
        </p:nvSpPr>
        <p:spPr>
          <a:xfrm>
            <a:off x="1093467" y="2022767"/>
            <a:ext cx="10005100" cy="3884685"/>
          </a:xfrm>
          <a:custGeom>
            <a:avLst/>
            <a:gdLst/>
            <a:ahLst/>
            <a:cxnLst/>
            <a:rect l="l" t="t" r="r" b="b"/>
            <a:pathLst>
              <a:path w="300153" h="54755" extrusionOk="0">
                <a:moveTo>
                  <a:pt x="1926" y="671"/>
                </a:moveTo>
                <a:lnTo>
                  <a:pt x="300153" y="0"/>
                </a:lnTo>
                <a:lnTo>
                  <a:pt x="296132" y="54755"/>
                </a:lnTo>
                <a:lnTo>
                  <a:pt x="0" y="53841"/>
                </a:lnTo>
                <a:close/>
              </a:path>
            </a:pathLst>
          </a:custGeom>
          <a:solidFill>
            <a:schemeClr val="accent6"/>
          </a:solidFill>
          <a:ln>
            <a:noFill/>
          </a:ln>
        </p:spPr>
      </p:sp>
      <p:sp>
        <p:nvSpPr>
          <p:cNvPr id="328" name="Google Shape;328;p29"/>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9" name="Google Shape;329;p29"/>
          <p:cNvSpPr txBox="1">
            <a:spLocks noGrp="1"/>
          </p:cNvSpPr>
          <p:nvPr>
            <p:ph type="subTitle" idx="1"/>
          </p:nvPr>
        </p:nvSpPr>
        <p:spPr>
          <a:xfrm>
            <a:off x="7020984" y="3103865"/>
            <a:ext cx="3017200" cy="16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pic>
        <p:nvPicPr>
          <p:cNvPr id="330" name="Google Shape;330;p29"/>
          <p:cNvPicPr preferRelativeResize="0"/>
          <p:nvPr/>
        </p:nvPicPr>
        <p:blipFill>
          <a:blip r:embed="rId2">
            <a:alphaModFix/>
          </a:blip>
          <a:stretch>
            <a:fillRect/>
          </a:stretch>
        </p:blipFill>
        <p:spPr>
          <a:xfrm>
            <a:off x="8550168" y="2333201"/>
            <a:ext cx="3788601" cy="4566833"/>
          </a:xfrm>
          <a:prstGeom prst="rect">
            <a:avLst/>
          </a:prstGeom>
          <a:noFill/>
          <a:ln>
            <a:noFill/>
          </a:ln>
        </p:spPr>
      </p:pic>
      <p:grpSp>
        <p:nvGrpSpPr>
          <p:cNvPr id="331" name="Google Shape;331;p29"/>
          <p:cNvGrpSpPr/>
          <p:nvPr/>
        </p:nvGrpSpPr>
        <p:grpSpPr>
          <a:xfrm rot="-5400000" flipH="1">
            <a:off x="2452596" y="-3575192"/>
            <a:ext cx="817573" cy="7229789"/>
            <a:chOff x="-321875" y="-138300"/>
            <a:chExt cx="634499" cy="5634188"/>
          </a:xfrm>
        </p:grpSpPr>
        <p:sp>
          <p:nvSpPr>
            <p:cNvPr id="332" name="Google Shape;332;p29"/>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9"/>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29"/>
          <p:cNvSpPr/>
          <p:nvPr/>
        </p:nvSpPr>
        <p:spPr>
          <a:xfrm>
            <a:off x="389685" y="1240786"/>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9"/>
          <p:cNvSpPr/>
          <p:nvPr/>
        </p:nvSpPr>
        <p:spPr>
          <a:xfrm>
            <a:off x="10879651" y="271186"/>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5889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36"/>
        <p:cNvGrpSpPr/>
        <p:nvPr/>
      </p:nvGrpSpPr>
      <p:grpSpPr>
        <a:xfrm>
          <a:off x="0" y="0"/>
          <a:ext cx="0" cy="0"/>
          <a:chOff x="0" y="0"/>
          <a:chExt cx="0" cy="0"/>
        </a:xfrm>
      </p:grpSpPr>
      <p:sp>
        <p:nvSpPr>
          <p:cNvPr id="337" name="Google Shape;337;p30"/>
          <p:cNvSpPr/>
          <p:nvPr/>
        </p:nvSpPr>
        <p:spPr>
          <a:xfrm rot="-72549" flipH="1">
            <a:off x="1524372" y="4351019"/>
            <a:ext cx="8867961" cy="3481656"/>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30"/>
          <p:cNvSpPr/>
          <p:nvPr/>
        </p:nvSpPr>
        <p:spPr>
          <a:xfrm flipH="1">
            <a:off x="1167558" y="2022767"/>
            <a:ext cx="10005100" cy="3884685"/>
          </a:xfrm>
          <a:custGeom>
            <a:avLst/>
            <a:gdLst/>
            <a:ahLst/>
            <a:cxnLst/>
            <a:rect l="l" t="t" r="r" b="b"/>
            <a:pathLst>
              <a:path w="300153" h="54755" extrusionOk="0">
                <a:moveTo>
                  <a:pt x="1926" y="671"/>
                </a:moveTo>
                <a:lnTo>
                  <a:pt x="300153" y="0"/>
                </a:lnTo>
                <a:lnTo>
                  <a:pt x="296132" y="54755"/>
                </a:lnTo>
                <a:lnTo>
                  <a:pt x="0" y="53841"/>
                </a:lnTo>
                <a:close/>
              </a:path>
            </a:pathLst>
          </a:custGeom>
          <a:solidFill>
            <a:schemeClr val="accent6"/>
          </a:solidFill>
          <a:ln>
            <a:noFill/>
          </a:ln>
        </p:spPr>
      </p:sp>
      <p:sp>
        <p:nvSpPr>
          <p:cNvPr id="339" name="Google Shape;339;p30"/>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0" name="Google Shape;340;p30"/>
          <p:cNvSpPr txBox="1">
            <a:spLocks noGrp="1"/>
          </p:cNvSpPr>
          <p:nvPr>
            <p:ph type="subTitle" idx="1"/>
          </p:nvPr>
        </p:nvSpPr>
        <p:spPr>
          <a:xfrm flipH="1">
            <a:off x="2404407" y="3103865"/>
            <a:ext cx="3017200" cy="1640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pic>
        <p:nvPicPr>
          <p:cNvPr id="341" name="Google Shape;341;p30"/>
          <p:cNvPicPr preferRelativeResize="0"/>
          <p:nvPr/>
        </p:nvPicPr>
        <p:blipFill>
          <a:blip r:embed="rId2">
            <a:alphaModFix/>
          </a:blip>
          <a:stretch>
            <a:fillRect/>
          </a:stretch>
        </p:blipFill>
        <p:spPr>
          <a:xfrm flipH="1">
            <a:off x="-72644" y="2333201"/>
            <a:ext cx="3788601" cy="4566833"/>
          </a:xfrm>
          <a:prstGeom prst="rect">
            <a:avLst/>
          </a:prstGeom>
          <a:noFill/>
          <a:ln>
            <a:noFill/>
          </a:ln>
        </p:spPr>
      </p:pic>
      <p:grpSp>
        <p:nvGrpSpPr>
          <p:cNvPr id="342" name="Google Shape;342;p30"/>
          <p:cNvGrpSpPr/>
          <p:nvPr/>
        </p:nvGrpSpPr>
        <p:grpSpPr>
          <a:xfrm rot="5400000">
            <a:off x="8995954" y="-3575192"/>
            <a:ext cx="817573" cy="7229789"/>
            <a:chOff x="-321875" y="-138300"/>
            <a:chExt cx="634499" cy="5634188"/>
          </a:xfrm>
        </p:grpSpPr>
        <p:sp>
          <p:nvSpPr>
            <p:cNvPr id="343" name="Google Shape;343;p30"/>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0"/>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9150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45"/>
        <p:cNvGrpSpPr/>
        <p:nvPr/>
      </p:nvGrpSpPr>
      <p:grpSpPr>
        <a:xfrm>
          <a:off x="0" y="0"/>
          <a:ext cx="0" cy="0"/>
          <a:chOff x="0" y="0"/>
          <a:chExt cx="0" cy="0"/>
        </a:xfrm>
      </p:grpSpPr>
      <p:grpSp>
        <p:nvGrpSpPr>
          <p:cNvPr id="346" name="Google Shape;346;p31"/>
          <p:cNvGrpSpPr/>
          <p:nvPr/>
        </p:nvGrpSpPr>
        <p:grpSpPr>
          <a:xfrm flipH="1">
            <a:off x="-579933" y="-75133"/>
            <a:ext cx="1184433" cy="6386352"/>
            <a:chOff x="5933825" y="0"/>
            <a:chExt cx="888325" cy="4789764"/>
          </a:xfrm>
        </p:grpSpPr>
        <p:sp>
          <p:nvSpPr>
            <p:cNvPr id="347" name="Google Shape;347;p31"/>
            <p:cNvSpPr/>
            <p:nvPr/>
          </p:nvSpPr>
          <p:spPr>
            <a:xfrm>
              <a:off x="5933825" y="0"/>
              <a:ext cx="662248" cy="4789764"/>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6536739" y="0"/>
              <a:ext cx="285411" cy="4705243"/>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31"/>
          <p:cNvSpPr/>
          <p:nvPr/>
        </p:nvSpPr>
        <p:spPr>
          <a:xfrm rot="-271217" flipH="1">
            <a:off x="3023394" y="3731794"/>
            <a:ext cx="9829989" cy="3859292"/>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31"/>
          <p:cNvSpPr/>
          <p:nvPr/>
        </p:nvSpPr>
        <p:spPr>
          <a:xfrm flipH="1">
            <a:off x="-356888" y="5925701"/>
            <a:ext cx="12868755" cy="1189844"/>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31"/>
          <p:cNvSpPr/>
          <p:nvPr/>
        </p:nvSpPr>
        <p:spPr>
          <a:xfrm flipH="1">
            <a:off x="1188641" y="492062"/>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31"/>
          <p:cNvSpPr/>
          <p:nvPr/>
        </p:nvSpPr>
        <p:spPr>
          <a:xfrm flipH="1">
            <a:off x="1338100" y="6134885"/>
            <a:ext cx="5829835" cy="403401"/>
          </a:xfrm>
          <a:custGeom>
            <a:avLst/>
            <a:gdLst/>
            <a:ahLst/>
            <a:cxnLst/>
            <a:rect l="l" t="t" r="r" b="b"/>
            <a:pathLst>
              <a:path w="34458" h="3142" extrusionOk="0">
                <a:moveTo>
                  <a:pt x="34458" y="0"/>
                </a:moveTo>
                <a:lnTo>
                  <a:pt x="1" y="2365"/>
                </a:lnTo>
                <a:lnTo>
                  <a:pt x="4" y="2421"/>
                </a:lnTo>
                <a:lnTo>
                  <a:pt x="34400" y="62"/>
                </a:lnTo>
                <a:lnTo>
                  <a:pt x="34400" y="694"/>
                </a:lnTo>
                <a:lnTo>
                  <a:pt x="450" y="3084"/>
                </a:lnTo>
                <a:lnTo>
                  <a:pt x="454" y="3141"/>
                </a:lnTo>
                <a:lnTo>
                  <a:pt x="34431" y="749"/>
                </a:lnTo>
                <a:lnTo>
                  <a:pt x="34458" y="747"/>
                </a:lnTo>
                <a:lnTo>
                  <a:pt x="34458" y="0"/>
                </a:lnTo>
                <a:close/>
              </a:path>
            </a:pathLst>
          </a:custGeom>
          <a:solidFill>
            <a:srgbClr val="9B6A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3" name="Google Shape;353;p31"/>
          <p:cNvGrpSpPr/>
          <p:nvPr/>
        </p:nvGrpSpPr>
        <p:grpSpPr>
          <a:xfrm flipH="1">
            <a:off x="7535507" y="6470170"/>
            <a:ext cx="780031" cy="310233"/>
            <a:chOff x="2558525" y="3257400"/>
            <a:chExt cx="143125" cy="56925"/>
          </a:xfrm>
        </p:grpSpPr>
        <p:sp>
          <p:nvSpPr>
            <p:cNvPr id="354" name="Google Shape;354;p31"/>
            <p:cNvSpPr/>
            <p:nvPr/>
          </p:nvSpPr>
          <p:spPr>
            <a:xfrm>
              <a:off x="2597925" y="3272525"/>
              <a:ext cx="40025" cy="21075"/>
            </a:xfrm>
            <a:custGeom>
              <a:avLst/>
              <a:gdLst/>
              <a:ahLst/>
              <a:cxnLst/>
              <a:rect l="l" t="t" r="r" b="b"/>
              <a:pathLst>
                <a:path w="1601" h="843" extrusionOk="0">
                  <a:moveTo>
                    <a:pt x="13" y="1"/>
                  </a:moveTo>
                  <a:lnTo>
                    <a:pt x="1" y="57"/>
                  </a:lnTo>
                  <a:lnTo>
                    <a:pt x="659" y="201"/>
                  </a:lnTo>
                  <a:lnTo>
                    <a:pt x="911" y="666"/>
                  </a:lnTo>
                  <a:lnTo>
                    <a:pt x="1586" y="843"/>
                  </a:lnTo>
                  <a:lnTo>
                    <a:pt x="1600" y="788"/>
                  </a:lnTo>
                  <a:lnTo>
                    <a:pt x="950" y="617"/>
                  </a:lnTo>
                  <a:lnTo>
                    <a:pt x="697" y="152"/>
                  </a:lnTo>
                  <a:lnTo>
                    <a:pt x="13" y="1"/>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2626150" y="3282125"/>
              <a:ext cx="75500" cy="32200"/>
            </a:xfrm>
            <a:custGeom>
              <a:avLst/>
              <a:gdLst/>
              <a:ahLst/>
              <a:cxnLst/>
              <a:rect l="l" t="t" r="r" b="b"/>
              <a:pathLst>
                <a:path w="3020" h="1288" extrusionOk="0">
                  <a:moveTo>
                    <a:pt x="1263" y="59"/>
                  </a:moveTo>
                  <a:lnTo>
                    <a:pt x="2846" y="882"/>
                  </a:lnTo>
                  <a:lnTo>
                    <a:pt x="1004" y="1227"/>
                  </a:lnTo>
                  <a:lnTo>
                    <a:pt x="78" y="786"/>
                  </a:lnTo>
                  <a:lnTo>
                    <a:pt x="404" y="139"/>
                  </a:lnTo>
                  <a:lnTo>
                    <a:pt x="1263" y="59"/>
                  </a:lnTo>
                  <a:close/>
                  <a:moveTo>
                    <a:pt x="1274" y="0"/>
                  </a:moveTo>
                  <a:lnTo>
                    <a:pt x="367" y="84"/>
                  </a:lnTo>
                  <a:lnTo>
                    <a:pt x="1" y="813"/>
                  </a:lnTo>
                  <a:lnTo>
                    <a:pt x="996" y="1288"/>
                  </a:lnTo>
                  <a:lnTo>
                    <a:pt x="3019" y="909"/>
                  </a:lnTo>
                  <a:lnTo>
                    <a:pt x="1282" y="5"/>
                  </a:lnTo>
                  <a:lnTo>
                    <a:pt x="1274" y="0"/>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2558525" y="3257400"/>
              <a:ext cx="49250" cy="20350"/>
            </a:xfrm>
            <a:custGeom>
              <a:avLst/>
              <a:gdLst/>
              <a:ahLst/>
              <a:cxnLst/>
              <a:rect l="l" t="t" r="r" b="b"/>
              <a:pathLst>
                <a:path w="1970" h="814" extrusionOk="0">
                  <a:moveTo>
                    <a:pt x="97" y="0"/>
                  </a:moveTo>
                  <a:lnTo>
                    <a:pt x="1" y="556"/>
                  </a:lnTo>
                  <a:lnTo>
                    <a:pt x="1918" y="814"/>
                  </a:lnTo>
                  <a:lnTo>
                    <a:pt x="1970" y="547"/>
                  </a:lnTo>
                  <a:lnTo>
                    <a:pt x="97" y="0"/>
                  </a:lnTo>
                  <a:close/>
                </a:path>
              </a:pathLst>
            </a:custGeom>
            <a:solidFill>
              <a:srgbClr val="F3D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31"/>
          <p:cNvSpPr/>
          <p:nvPr/>
        </p:nvSpPr>
        <p:spPr>
          <a:xfrm flipH="1">
            <a:off x="604500" y="6470167"/>
            <a:ext cx="366035" cy="100901"/>
          </a:xfrm>
          <a:custGeom>
            <a:avLst/>
            <a:gdLst/>
            <a:ahLst/>
            <a:cxnLst/>
            <a:rect l="l" t="t" r="r" b="b"/>
            <a:pathLst>
              <a:path w="4538" h="1251" extrusionOk="0">
                <a:moveTo>
                  <a:pt x="2269" y="1"/>
                </a:moveTo>
                <a:cubicBezTo>
                  <a:pt x="1016" y="1"/>
                  <a:pt x="0" y="280"/>
                  <a:pt x="0" y="627"/>
                </a:cubicBezTo>
                <a:cubicBezTo>
                  <a:pt x="0" y="971"/>
                  <a:pt x="1016" y="1251"/>
                  <a:pt x="2269" y="1251"/>
                </a:cubicBezTo>
                <a:cubicBezTo>
                  <a:pt x="3522" y="1251"/>
                  <a:pt x="4538" y="971"/>
                  <a:pt x="4538" y="627"/>
                </a:cubicBezTo>
                <a:cubicBezTo>
                  <a:pt x="4538" y="280"/>
                  <a:pt x="3522" y="1"/>
                  <a:pt x="22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58" name="Google Shape;358;p31"/>
          <p:cNvPicPr preferRelativeResize="0"/>
          <p:nvPr/>
        </p:nvPicPr>
        <p:blipFill>
          <a:blip r:embed="rId2">
            <a:alphaModFix/>
          </a:blip>
          <a:stretch>
            <a:fillRect/>
          </a:stretch>
        </p:blipFill>
        <p:spPr>
          <a:xfrm>
            <a:off x="8579768" y="2535434"/>
            <a:ext cx="3788601" cy="4566833"/>
          </a:xfrm>
          <a:prstGeom prst="rect">
            <a:avLst/>
          </a:prstGeom>
          <a:noFill/>
          <a:ln>
            <a:noFill/>
          </a:ln>
        </p:spPr>
      </p:pic>
      <p:sp>
        <p:nvSpPr>
          <p:cNvPr id="359" name="Google Shape;359;p31"/>
          <p:cNvSpPr txBox="1">
            <a:spLocks noGrp="1"/>
          </p:cNvSpPr>
          <p:nvPr>
            <p:ph type="title"/>
          </p:nvPr>
        </p:nvSpPr>
        <p:spPr>
          <a:xfrm>
            <a:off x="2857017" y="1621383"/>
            <a:ext cx="6477600" cy="21532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sz="1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0" name="Google Shape;360;p31"/>
          <p:cNvSpPr txBox="1">
            <a:spLocks noGrp="1"/>
          </p:cNvSpPr>
          <p:nvPr>
            <p:ph type="subTitle" idx="1"/>
          </p:nvPr>
        </p:nvSpPr>
        <p:spPr>
          <a:xfrm>
            <a:off x="2856951" y="3937816"/>
            <a:ext cx="6477600" cy="784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1600"/>
              <a:buNone/>
              <a:defRPr sz="2400">
                <a:solidFill>
                  <a:schemeClr val="accent6"/>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370388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p:nvPr/>
        </p:nvSpPr>
        <p:spPr>
          <a:xfrm>
            <a:off x="397317" y="427708"/>
            <a:ext cx="11397440" cy="6002576"/>
          </a:xfrm>
          <a:custGeom>
            <a:avLst/>
            <a:gdLst/>
            <a:ahLst/>
            <a:cxnLst/>
            <a:rect l="l" t="t" r="r" b="b"/>
            <a:pathLst>
              <a:path w="175049" h="112478" extrusionOk="0">
                <a:moveTo>
                  <a:pt x="0" y="1489"/>
                </a:moveTo>
                <a:lnTo>
                  <a:pt x="175049" y="0"/>
                </a:lnTo>
                <a:lnTo>
                  <a:pt x="173736" y="111865"/>
                </a:lnTo>
                <a:lnTo>
                  <a:pt x="2678" y="112478"/>
                </a:lnTo>
                <a:close/>
              </a:path>
            </a:pathLst>
          </a:custGeom>
          <a:solidFill>
            <a:schemeClr val="accent6"/>
          </a:solidFill>
          <a:ln>
            <a:noFill/>
          </a:ln>
        </p:spPr>
      </p:sp>
      <p:sp>
        <p:nvSpPr>
          <p:cNvPr id="30" name="Google Shape;30;p4"/>
          <p:cNvSpPr txBox="1">
            <a:spLocks noGrp="1"/>
          </p:cNvSpPr>
          <p:nvPr>
            <p:ph type="body" idx="1"/>
          </p:nvPr>
        </p:nvSpPr>
        <p:spPr>
          <a:xfrm>
            <a:off x="998000" y="1787433"/>
            <a:ext cx="4998800" cy="4151600"/>
          </a:xfrm>
          <a:prstGeom prst="rect">
            <a:avLst/>
          </a:prstGeom>
        </p:spPr>
        <p:txBody>
          <a:bodyPr spcFirstLastPara="1" wrap="square" lIns="0" tIns="0" rIns="0" bIns="0" anchor="t" anchorCtr="0">
            <a:noAutofit/>
          </a:bodyPr>
          <a:lstStyle>
            <a:lvl1pPr marL="609585" lvl="0" indent="-423323">
              <a:spcBef>
                <a:spcPts val="0"/>
              </a:spcBef>
              <a:spcAft>
                <a:spcPts val="0"/>
              </a:spcAft>
              <a:buClr>
                <a:schemeClr val="accent5"/>
              </a:buClr>
              <a:buSzPts val="1400"/>
              <a:buFont typeface="Catamaran"/>
              <a:buChar char="●"/>
              <a:defRPr/>
            </a:lvl1pPr>
            <a:lvl2pPr marL="1219170" lvl="1" indent="-440256">
              <a:spcBef>
                <a:spcPts val="0"/>
              </a:spcBef>
              <a:spcAft>
                <a:spcPts val="0"/>
              </a:spcAft>
              <a:buClr>
                <a:srgbClr val="FFFDF7"/>
              </a:buClr>
              <a:buSzPts val="1600"/>
              <a:buFont typeface="Catamaran"/>
              <a:buChar char="○"/>
              <a:defRPr/>
            </a:lvl2pPr>
            <a:lvl3pPr marL="1828754" lvl="2" indent="-440256">
              <a:spcBef>
                <a:spcPts val="0"/>
              </a:spcBef>
              <a:spcAft>
                <a:spcPts val="0"/>
              </a:spcAft>
              <a:buClr>
                <a:srgbClr val="FFFDF7"/>
              </a:buClr>
              <a:buSzPts val="1600"/>
              <a:buFont typeface="Catamaran"/>
              <a:buChar char="■"/>
              <a:defRPr/>
            </a:lvl3pPr>
            <a:lvl4pPr marL="2438339" lvl="3" indent="-440256">
              <a:spcBef>
                <a:spcPts val="0"/>
              </a:spcBef>
              <a:spcAft>
                <a:spcPts val="0"/>
              </a:spcAft>
              <a:buClr>
                <a:srgbClr val="FFFDF7"/>
              </a:buClr>
              <a:buSzPts val="1600"/>
              <a:buFont typeface="Catamaran"/>
              <a:buChar char="●"/>
              <a:defRPr/>
            </a:lvl4pPr>
            <a:lvl5pPr marL="3047924" lvl="4" indent="-440256">
              <a:spcBef>
                <a:spcPts val="0"/>
              </a:spcBef>
              <a:spcAft>
                <a:spcPts val="0"/>
              </a:spcAft>
              <a:buClr>
                <a:srgbClr val="FFFDF7"/>
              </a:buClr>
              <a:buSzPts val="1600"/>
              <a:buFont typeface="Catamaran"/>
              <a:buChar char="○"/>
              <a:defRPr/>
            </a:lvl5pPr>
            <a:lvl6pPr marL="3657509" lvl="5" indent="-440256">
              <a:spcBef>
                <a:spcPts val="0"/>
              </a:spcBef>
              <a:spcAft>
                <a:spcPts val="0"/>
              </a:spcAft>
              <a:buClr>
                <a:srgbClr val="FFFDF7"/>
              </a:buClr>
              <a:buSzPts val="1600"/>
              <a:buFont typeface="Catamaran"/>
              <a:buChar char="■"/>
              <a:defRPr/>
            </a:lvl6pPr>
            <a:lvl7pPr marL="4267093" lvl="6" indent="-440256">
              <a:spcBef>
                <a:spcPts val="0"/>
              </a:spcBef>
              <a:spcAft>
                <a:spcPts val="0"/>
              </a:spcAft>
              <a:buClr>
                <a:srgbClr val="FFFDF7"/>
              </a:buClr>
              <a:buSzPts val="1600"/>
              <a:buFont typeface="Catamaran"/>
              <a:buChar char="●"/>
              <a:defRPr/>
            </a:lvl7pPr>
            <a:lvl8pPr marL="4876678" lvl="7" indent="-440256">
              <a:spcBef>
                <a:spcPts val="0"/>
              </a:spcBef>
              <a:spcAft>
                <a:spcPts val="0"/>
              </a:spcAft>
              <a:buClr>
                <a:srgbClr val="FFFDF7"/>
              </a:buClr>
              <a:buSzPts val="1600"/>
              <a:buFont typeface="Catamaran"/>
              <a:buChar char="○"/>
              <a:defRPr/>
            </a:lvl8pPr>
            <a:lvl9pPr marL="5486263" lvl="8" indent="-440256">
              <a:spcBef>
                <a:spcPts val="0"/>
              </a:spcBef>
              <a:spcAft>
                <a:spcPts val="0"/>
              </a:spcAft>
              <a:buClr>
                <a:srgbClr val="FFFDF7"/>
              </a:buClr>
              <a:buSzPts val="1600"/>
              <a:buFont typeface="Catamaran"/>
              <a:buChar char="■"/>
              <a:defRPr/>
            </a:lvl9pPr>
          </a:lstStyle>
          <a:p>
            <a:endParaRPr/>
          </a:p>
        </p:txBody>
      </p:sp>
      <p:sp>
        <p:nvSpPr>
          <p:cNvPr id="31" name="Google Shape;31;p4"/>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0784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61"/>
        <p:cNvGrpSpPr/>
        <p:nvPr/>
      </p:nvGrpSpPr>
      <p:grpSpPr>
        <a:xfrm>
          <a:off x="0" y="0"/>
          <a:ext cx="0" cy="0"/>
          <a:chOff x="0" y="0"/>
          <a:chExt cx="0" cy="0"/>
        </a:xfrm>
      </p:grpSpPr>
      <p:sp>
        <p:nvSpPr>
          <p:cNvPr id="362" name="Google Shape;362;p32"/>
          <p:cNvSpPr/>
          <p:nvPr/>
        </p:nvSpPr>
        <p:spPr>
          <a:xfrm rot="271144">
            <a:off x="-527769" y="3546603"/>
            <a:ext cx="7494519" cy="3228357"/>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32"/>
          <p:cNvSpPr/>
          <p:nvPr/>
        </p:nvSpPr>
        <p:spPr>
          <a:xfrm>
            <a:off x="9245601" y="3429000"/>
            <a:ext cx="3397567" cy="2971800"/>
          </a:xfrm>
          <a:custGeom>
            <a:avLst/>
            <a:gdLst/>
            <a:ahLst/>
            <a:cxnLst/>
            <a:rect l="l" t="t" r="r" b="b"/>
            <a:pathLst>
              <a:path w="101927" h="89154" extrusionOk="0">
                <a:moveTo>
                  <a:pt x="101927" y="83286"/>
                </a:moveTo>
                <a:lnTo>
                  <a:pt x="98146" y="40688"/>
                </a:lnTo>
                <a:lnTo>
                  <a:pt x="78222" y="36957"/>
                </a:lnTo>
                <a:lnTo>
                  <a:pt x="76317" y="0"/>
                </a:lnTo>
                <a:lnTo>
                  <a:pt x="35559" y="839"/>
                </a:lnTo>
                <a:lnTo>
                  <a:pt x="33528" y="63246"/>
                </a:lnTo>
                <a:lnTo>
                  <a:pt x="1524" y="63246"/>
                </a:lnTo>
                <a:lnTo>
                  <a:pt x="0" y="89154"/>
                </a:lnTo>
                <a:close/>
              </a:path>
            </a:pathLst>
          </a:custGeom>
          <a:solidFill>
            <a:schemeClr val="accent1"/>
          </a:solidFill>
          <a:ln>
            <a:noFill/>
          </a:ln>
        </p:spPr>
      </p:sp>
      <p:sp>
        <p:nvSpPr>
          <p:cNvPr id="364" name="Google Shape;364;p32"/>
          <p:cNvSpPr/>
          <p:nvPr/>
        </p:nvSpPr>
        <p:spPr>
          <a:xfrm>
            <a:off x="912234" y="584201"/>
            <a:ext cx="10396633" cy="4790567"/>
          </a:xfrm>
          <a:custGeom>
            <a:avLst/>
            <a:gdLst/>
            <a:ahLst/>
            <a:cxnLst/>
            <a:rect l="l" t="t" r="r" b="b"/>
            <a:pathLst>
              <a:path w="311899" h="143717" extrusionOk="0">
                <a:moveTo>
                  <a:pt x="3113" y="3810"/>
                </a:moveTo>
                <a:lnTo>
                  <a:pt x="299531" y="0"/>
                </a:lnTo>
                <a:lnTo>
                  <a:pt x="311899" y="141767"/>
                </a:lnTo>
                <a:lnTo>
                  <a:pt x="0" y="143717"/>
                </a:lnTo>
                <a:close/>
              </a:path>
            </a:pathLst>
          </a:custGeom>
          <a:solidFill>
            <a:schemeClr val="accent6"/>
          </a:solidFill>
          <a:ln>
            <a:noFill/>
          </a:ln>
        </p:spPr>
      </p:sp>
      <p:sp>
        <p:nvSpPr>
          <p:cNvPr id="365" name="Google Shape;365;p32"/>
          <p:cNvSpPr txBox="1">
            <a:spLocks noGrp="1"/>
          </p:cNvSpPr>
          <p:nvPr>
            <p:ph type="ctrTitle"/>
          </p:nvPr>
        </p:nvSpPr>
        <p:spPr>
          <a:xfrm>
            <a:off x="4052984" y="970483"/>
            <a:ext cx="4086000" cy="950000"/>
          </a:xfrm>
          <a:prstGeom prst="rect">
            <a:avLst/>
          </a:prstGeom>
        </p:spPr>
        <p:txBody>
          <a:bodyPr spcFirstLastPara="1" wrap="square" lIns="0" tIns="0" rIns="0" bIns="0" anchor="ctr" anchorCtr="0">
            <a:noAutofit/>
          </a:bodyPr>
          <a:lstStyle>
            <a:lvl1pPr lvl="0" rtl="0">
              <a:spcBef>
                <a:spcPts val="0"/>
              </a:spcBef>
              <a:spcAft>
                <a:spcPts val="0"/>
              </a:spcAft>
              <a:buClr>
                <a:schemeClr val="dk2"/>
              </a:buClr>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66" name="Google Shape;366;p32"/>
          <p:cNvSpPr txBox="1">
            <a:spLocks noGrp="1"/>
          </p:cNvSpPr>
          <p:nvPr>
            <p:ph type="subTitle" idx="1"/>
          </p:nvPr>
        </p:nvSpPr>
        <p:spPr>
          <a:xfrm>
            <a:off x="1420051" y="2480045"/>
            <a:ext cx="4470400" cy="1663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67" name="Google Shape;367;p32"/>
          <p:cNvSpPr/>
          <p:nvPr/>
        </p:nvSpPr>
        <p:spPr>
          <a:xfrm>
            <a:off x="11479176" y="1500029"/>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32"/>
          <p:cNvSpPr txBox="1"/>
          <p:nvPr/>
        </p:nvSpPr>
        <p:spPr>
          <a:xfrm>
            <a:off x="6301567" y="3235812"/>
            <a:ext cx="4470400" cy="820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400"/>
              </a:spcBef>
              <a:spcAft>
                <a:spcPts val="0"/>
              </a:spcAft>
              <a:buNone/>
            </a:pPr>
            <a:r>
              <a:rPr lang="en" sz="1600">
                <a:solidFill>
                  <a:schemeClr val="accent3"/>
                </a:solidFill>
                <a:latin typeface="Baloo Tammudu 2"/>
                <a:ea typeface="Baloo Tammudu 2"/>
                <a:cs typeface="Baloo Tammudu 2"/>
                <a:sym typeface="Baloo Tammudu 2"/>
              </a:rPr>
              <a:t>CREDITS: This presentation template was created by </a:t>
            </a:r>
            <a:r>
              <a:rPr lang="en" sz="1600" b="1">
                <a:solidFill>
                  <a:schemeClr val="accent3"/>
                </a:solidFill>
                <a:uFill>
                  <a:noFill/>
                </a:uFill>
                <a:latin typeface="Baloo Tammudu 2"/>
                <a:ea typeface="Baloo Tammudu 2"/>
                <a:cs typeface="Baloo Tammudu 2"/>
                <a:sym typeface="Baloo Tammudu 2"/>
                <a:hlinkClick r:id="rId2">
                  <a:extLst>
                    <a:ext uri="{A12FA001-AC4F-418D-AE19-62706E023703}">
                      <ahyp:hlinkClr xmlns:ahyp="http://schemas.microsoft.com/office/drawing/2018/hyperlinkcolor" val="tx"/>
                    </a:ext>
                  </a:extLst>
                </a:hlinkClick>
              </a:rPr>
              <a:t>Slidesgo</a:t>
            </a:r>
            <a:r>
              <a:rPr lang="en" sz="1600">
                <a:solidFill>
                  <a:schemeClr val="accent3"/>
                </a:solidFill>
                <a:latin typeface="Baloo Tammudu 2"/>
                <a:ea typeface="Baloo Tammudu 2"/>
                <a:cs typeface="Baloo Tammudu 2"/>
                <a:sym typeface="Baloo Tammudu 2"/>
              </a:rPr>
              <a:t>, including icons by </a:t>
            </a:r>
            <a:r>
              <a:rPr lang="en" sz="1600" b="1">
                <a:solidFill>
                  <a:schemeClr val="accent3"/>
                </a:solidFill>
                <a:uFill>
                  <a:noFill/>
                </a:uFill>
                <a:latin typeface="Baloo Tammudu 2"/>
                <a:ea typeface="Baloo Tammudu 2"/>
                <a:cs typeface="Baloo Tammudu 2"/>
                <a:sym typeface="Baloo Tammudu 2"/>
                <a:hlinkClick r:id="rId3">
                  <a:extLst>
                    <a:ext uri="{A12FA001-AC4F-418D-AE19-62706E023703}">
                      <ahyp:hlinkClr xmlns:ahyp="http://schemas.microsoft.com/office/drawing/2018/hyperlinkcolor" val="tx"/>
                    </a:ext>
                  </a:extLst>
                </a:hlinkClick>
              </a:rPr>
              <a:t>Flaticon</a:t>
            </a:r>
            <a:r>
              <a:rPr lang="en" sz="1600" b="1">
                <a:solidFill>
                  <a:schemeClr val="accent3"/>
                </a:solidFill>
                <a:latin typeface="Baloo Tammudu 2"/>
                <a:ea typeface="Baloo Tammudu 2"/>
                <a:cs typeface="Baloo Tammudu 2"/>
                <a:sym typeface="Baloo Tammudu 2"/>
              </a:rPr>
              <a:t> </a:t>
            </a:r>
            <a:r>
              <a:rPr lang="en" sz="1600">
                <a:solidFill>
                  <a:schemeClr val="accent3"/>
                </a:solidFill>
                <a:latin typeface="Baloo Tammudu 2"/>
                <a:ea typeface="Baloo Tammudu 2"/>
                <a:cs typeface="Baloo Tammudu 2"/>
                <a:sym typeface="Baloo Tammudu 2"/>
              </a:rPr>
              <a:t>and infographics &amp; images by </a:t>
            </a:r>
            <a:r>
              <a:rPr lang="en" sz="1600" b="1">
                <a:solidFill>
                  <a:schemeClr val="accent3"/>
                </a:solidFill>
                <a:uFill>
                  <a:noFill/>
                </a:uFill>
                <a:latin typeface="Baloo Tammudu 2"/>
                <a:ea typeface="Baloo Tammudu 2"/>
                <a:cs typeface="Baloo Tammudu 2"/>
                <a:sym typeface="Baloo Tammudu 2"/>
                <a:hlinkClick r:id="rId4">
                  <a:extLst>
                    <a:ext uri="{A12FA001-AC4F-418D-AE19-62706E023703}">
                      <ahyp:hlinkClr xmlns:ahyp="http://schemas.microsoft.com/office/drawing/2018/hyperlinkcolor" val="tx"/>
                    </a:ext>
                  </a:extLst>
                </a:hlinkClick>
              </a:rPr>
              <a:t>Freepik</a:t>
            </a:r>
            <a:endParaRPr sz="1600" b="1">
              <a:solidFill>
                <a:schemeClr val="accent3"/>
              </a:solidFill>
              <a:latin typeface="Baloo Tammudu 2"/>
              <a:ea typeface="Baloo Tammudu 2"/>
              <a:cs typeface="Baloo Tammudu 2"/>
              <a:sym typeface="Baloo Tammudu 2"/>
            </a:endParaRPr>
          </a:p>
        </p:txBody>
      </p:sp>
      <p:pic>
        <p:nvPicPr>
          <p:cNvPr id="369" name="Google Shape;369;p32"/>
          <p:cNvPicPr preferRelativeResize="0"/>
          <p:nvPr/>
        </p:nvPicPr>
        <p:blipFill>
          <a:blip r:embed="rId5">
            <a:alphaModFix/>
          </a:blip>
          <a:stretch>
            <a:fillRect/>
          </a:stretch>
        </p:blipFill>
        <p:spPr>
          <a:xfrm rot="180001">
            <a:off x="-24400" y="5740335"/>
            <a:ext cx="12240765" cy="1592580"/>
          </a:xfrm>
          <a:prstGeom prst="rect">
            <a:avLst/>
          </a:prstGeom>
          <a:noFill/>
          <a:ln>
            <a:noFill/>
          </a:ln>
        </p:spPr>
      </p:pic>
    </p:spTree>
    <p:extLst>
      <p:ext uri="{BB962C8B-B14F-4D97-AF65-F5344CB8AC3E}">
        <p14:creationId xmlns:p14="http://schemas.microsoft.com/office/powerpoint/2010/main" val="4278648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0"/>
        <p:cNvGrpSpPr/>
        <p:nvPr/>
      </p:nvGrpSpPr>
      <p:grpSpPr>
        <a:xfrm>
          <a:off x="0" y="0"/>
          <a:ext cx="0" cy="0"/>
          <a:chOff x="0" y="0"/>
          <a:chExt cx="0" cy="0"/>
        </a:xfrm>
      </p:grpSpPr>
      <p:sp>
        <p:nvSpPr>
          <p:cNvPr id="371" name="Google Shape;371;p33"/>
          <p:cNvSpPr/>
          <p:nvPr/>
        </p:nvSpPr>
        <p:spPr>
          <a:xfrm>
            <a:off x="1093467" y="2022767"/>
            <a:ext cx="10005100" cy="3884685"/>
          </a:xfrm>
          <a:custGeom>
            <a:avLst/>
            <a:gdLst/>
            <a:ahLst/>
            <a:cxnLst/>
            <a:rect l="l" t="t" r="r" b="b"/>
            <a:pathLst>
              <a:path w="300153" h="54755" extrusionOk="0">
                <a:moveTo>
                  <a:pt x="1926" y="671"/>
                </a:moveTo>
                <a:lnTo>
                  <a:pt x="300153" y="0"/>
                </a:lnTo>
                <a:lnTo>
                  <a:pt x="296132" y="54755"/>
                </a:lnTo>
                <a:lnTo>
                  <a:pt x="0" y="53841"/>
                </a:lnTo>
                <a:close/>
              </a:path>
            </a:pathLst>
          </a:custGeom>
          <a:solidFill>
            <a:schemeClr val="accent6"/>
          </a:solidFill>
          <a:ln>
            <a:noFill/>
          </a:ln>
        </p:spPr>
      </p:sp>
      <p:pic>
        <p:nvPicPr>
          <p:cNvPr id="372" name="Google Shape;372;p33"/>
          <p:cNvPicPr preferRelativeResize="0"/>
          <p:nvPr/>
        </p:nvPicPr>
        <p:blipFill>
          <a:blip r:embed="rId2">
            <a:alphaModFix/>
          </a:blip>
          <a:stretch>
            <a:fillRect/>
          </a:stretch>
        </p:blipFill>
        <p:spPr>
          <a:xfrm>
            <a:off x="8550168" y="2333201"/>
            <a:ext cx="3788601" cy="4566833"/>
          </a:xfrm>
          <a:prstGeom prst="rect">
            <a:avLst/>
          </a:prstGeom>
          <a:noFill/>
          <a:ln>
            <a:noFill/>
          </a:ln>
        </p:spPr>
      </p:pic>
      <p:grpSp>
        <p:nvGrpSpPr>
          <p:cNvPr id="373" name="Google Shape;373;p33"/>
          <p:cNvGrpSpPr/>
          <p:nvPr/>
        </p:nvGrpSpPr>
        <p:grpSpPr>
          <a:xfrm rot="-5400000" flipH="1">
            <a:off x="2452596" y="-3575192"/>
            <a:ext cx="817573" cy="7229789"/>
            <a:chOff x="-321875" y="-138300"/>
            <a:chExt cx="634499" cy="5634188"/>
          </a:xfrm>
        </p:grpSpPr>
        <p:sp>
          <p:nvSpPr>
            <p:cNvPr id="374" name="Google Shape;374;p33"/>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3"/>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33"/>
          <p:cNvSpPr/>
          <p:nvPr/>
        </p:nvSpPr>
        <p:spPr>
          <a:xfrm>
            <a:off x="389685" y="1240786"/>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33"/>
          <p:cNvSpPr/>
          <p:nvPr/>
        </p:nvSpPr>
        <p:spPr>
          <a:xfrm>
            <a:off x="10879651" y="271186"/>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78542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78"/>
        <p:cNvGrpSpPr/>
        <p:nvPr/>
      </p:nvGrpSpPr>
      <p:grpSpPr>
        <a:xfrm>
          <a:off x="0" y="0"/>
          <a:ext cx="0" cy="0"/>
          <a:chOff x="0" y="0"/>
          <a:chExt cx="0" cy="0"/>
        </a:xfrm>
      </p:grpSpPr>
      <p:sp>
        <p:nvSpPr>
          <p:cNvPr id="379" name="Google Shape;379;p34"/>
          <p:cNvSpPr/>
          <p:nvPr/>
        </p:nvSpPr>
        <p:spPr>
          <a:xfrm>
            <a:off x="-133766" y="2816334"/>
            <a:ext cx="4827585" cy="3402497"/>
          </a:xfrm>
          <a:custGeom>
            <a:avLst/>
            <a:gdLst/>
            <a:ahLst/>
            <a:cxnLst/>
            <a:rect l="l" t="t" r="r" b="b"/>
            <a:pathLst>
              <a:path w="24150" h="17021" extrusionOk="0">
                <a:moveTo>
                  <a:pt x="2906" y="0"/>
                </a:moveTo>
                <a:lnTo>
                  <a:pt x="2530" y="3536"/>
                </a:lnTo>
                <a:lnTo>
                  <a:pt x="0" y="2969"/>
                </a:lnTo>
                <a:lnTo>
                  <a:pt x="0" y="17021"/>
                </a:lnTo>
                <a:lnTo>
                  <a:pt x="23342" y="15693"/>
                </a:lnTo>
                <a:lnTo>
                  <a:pt x="24150" y="10398"/>
                </a:lnTo>
                <a:lnTo>
                  <a:pt x="22044" y="10398"/>
                </a:lnTo>
                <a:lnTo>
                  <a:pt x="22044" y="12038"/>
                </a:lnTo>
                <a:lnTo>
                  <a:pt x="19543" y="12038"/>
                </a:lnTo>
                <a:lnTo>
                  <a:pt x="20043" y="6673"/>
                </a:lnTo>
                <a:lnTo>
                  <a:pt x="17479" y="5372"/>
                </a:lnTo>
                <a:lnTo>
                  <a:pt x="16853" y="7619"/>
                </a:lnTo>
                <a:lnTo>
                  <a:pt x="6471" y="5473"/>
                </a:lnTo>
                <a:lnTo>
                  <a:pt x="7221" y="1229"/>
                </a:lnTo>
                <a:lnTo>
                  <a:pt x="290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34"/>
          <p:cNvSpPr/>
          <p:nvPr/>
        </p:nvSpPr>
        <p:spPr>
          <a:xfrm>
            <a:off x="10563144" y="2908623"/>
            <a:ext cx="1029328" cy="1366717"/>
          </a:xfrm>
          <a:custGeom>
            <a:avLst/>
            <a:gdLst/>
            <a:ahLst/>
            <a:cxnLst/>
            <a:rect l="l" t="t" r="r" b="b"/>
            <a:pathLst>
              <a:path w="6269" h="8324" extrusionOk="0">
                <a:moveTo>
                  <a:pt x="2817" y="0"/>
                </a:moveTo>
                <a:lnTo>
                  <a:pt x="0" y="666"/>
                </a:lnTo>
                <a:lnTo>
                  <a:pt x="888" y="4214"/>
                </a:lnTo>
                <a:lnTo>
                  <a:pt x="2273" y="3828"/>
                </a:lnTo>
                <a:lnTo>
                  <a:pt x="3513" y="8323"/>
                </a:lnTo>
                <a:lnTo>
                  <a:pt x="6269" y="7246"/>
                </a:lnTo>
                <a:lnTo>
                  <a:pt x="5767" y="2381"/>
                </a:lnTo>
                <a:lnTo>
                  <a:pt x="4250" y="2905"/>
                </a:lnTo>
                <a:lnTo>
                  <a:pt x="281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34"/>
          <p:cNvSpPr/>
          <p:nvPr/>
        </p:nvSpPr>
        <p:spPr>
          <a:xfrm>
            <a:off x="7761391" y="2485667"/>
            <a:ext cx="4564411" cy="3402509"/>
          </a:xfrm>
          <a:custGeom>
            <a:avLst/>
            <a:gdLst/>
            <a:ahLst/>
            <a:cxnLst/>
            <a:rect l="l" t="t" r="r" b="b"/>
            <a:pathLst>
              <a:path w="27799" h="20723" extrusionOk="0">
                <a:moveTo>
                  <a:pt x="27799" y="0"/>
                </a:moveTo>
                <a:lnTo>
                  <a:pt x="25025" y="1003"/>
                </a:lnTo>
                <a:lnTo>
                  <a:pt x="22518" y="1908"/>
                </a:lnTo>
                <a:lnTo>
                  <a:pt x="22831" y="4957"/>
                </a:lnTo>
                <a:lnTo>
                  <a:pt x="23333" y="9822"/>
                </a:lnTo>
                <a:lnTo>
                  <a:pt x="20577" y="10901"/>
                </a:lnTo>
                <a:lnTo>
                  <a:pt x="19337" y="6405"/>
                </a:lnTo>
                <a:lnTo>
                  <a:pt x="17952" y="6790"/>
                </a:lnTo>
                <a:lnTo>
                  <a:pt x="17938" y="6794"/>
                </a:lnTo>
                <a:lnTo>
                  <a:pt x="14371" y="7789"/>
                </a:lnTo>
                <a:lnTo>
                  <a:pt x="15771" y="14246"/>
                </a:lnTo>
                <a:lnTo>
                  <a:pt x="8865" y="16208"/>
                </a:lnTo>
                <a:lnTo>
                  <a:pt x="8538" y="13300"/>
                </a:lnTo>
                <a:lnTo>
                  <a:pt x="4151" y="13103"/>
                </a:lnTo>
                <a:lnTo>
                  <a:pt x="3714" y="11534"/>
                </a:lnTo>
                <a:lnTo>
                  <a:pt x="3174" y="9596"/>
                </a:lnTo>
                <a:lnTo>
                  <a:pt x="0" y="9596"/>
                </a:lnTo>
                <a:lnTo>
                  <a:pt x="1245" y="20722"/>
                </a:lnTo>
                <a:lnTo>
                  <a:pt x="27799" y="19211"/>
                </a:lnTo>
                <a:lnTo>
                  <a:pt x="2779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34"/>
          <p:cNvSpPr/>
          <p:nvPr/>
        </p:nvSpPr>
        <p:spPr>
          <a:xfrm>
            <a:off x="-133767" y="2897292"/>
            <a:ext cx="4718640" cy="3321539"/>
          </a:xfrm>
          <a:custGeom>
            <a:avLst/>
            <a:gdLst/>
            <a:ahLst/>
            <a:cxnLst/>
            <a:rect l="l" t="t" r="r" b="b"/>
            <a:pathLst>
              <a:path w="23605" h="16616" extrusionOk="0">
                <a:moveTo>
                  <a:pt x="9173" y="1"/>
                </a:moveTo>
                <a:lnTo>
                  <a:pt x="6597" y="7214"/>
                </a:lnTo>
                <a:lnTo>
                  <a:pt x="0" y="6024"/>
                </a:lnTo>
                <a:lnTo>
                  <a:pt x="0" y="16616"/>
                </a:lnTo>
                <a:lnTo>
                  <a:pt x="23342" y="15288"/>
                </a:lnTo>
                <a:lnTo>
                  <a:pt x="23605" y="13829"/>
                </a:lnTo>
                <a:lnTo>
                  <a:pt x="23605" y="13829"/>
                </a:lnTo>
                <a:lnTo>
                  <a:pt x="21446" y="13971"/>
                </a:lnTo>
                <a:lnTo>
                  <a:pt x="21172" y="8967"/>
                </a:lnTo>
                <a:lnTo>
                  <a:pt x="19100" y="8358"/>
                </a:lnTo>
                <a:lnTo>
                  <a:pt x="18235" y="12431"/>
                </a:lnTo>
                <a:lnTo>
                  <a:pt x="15721" y="11908"/>
                </a:lnTo>
                <a:lnTo>
                  <a:pt x="16356" y="2790"/>
                </a:lnTo>
                <a:lnTo>
                  <a:pt x="917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83" name="Google Shape;383;p34"/>
          <p:cNvPicPr preferRelativeResize="0"/>
          <p:nvPr/>
        </p:nvPicPr>
        <p:blipFill>
          <a:blip r:embed="rId2">
            <a:alphaModFix/>
          </a:blip>
          <a:stretch>
            <a:fillRect/>
          </a:stretch>
        </p:blipFill>
        <p:spPr>
          <a:xfrm>
            <a:off x="4126571" y="993267"/>
            <a:ext cx="3938839" cy="5098568"/>
          </a:xfrm>
          <a:prstGeom prst="rect">
            <a:avLst/>
          </a:prstGeom>
          <a:noFill/>
          <a:ln>
            <a:noFill/>
          </a:ln>
        </p:spPr>
      </p:pic>
      <p:pic>
        <p:nvPicPr>
          <p:cNvPr id="384" name="Google Shape;384;p34"/>
          <p:cNvPicPr preferRelativeResize="0"/>
          <p:nvPr/>
        </p:nvPicPr>
        <p:blipFill>
          <a:blip r:embed="rId3">
            <a:alphaModFix/>
          </a:blip>
          <a:stretch>
            <a:fillRect/>
          </a:stretch>
        </p:blipFill>
        <p:spPr>
          <a:xfrm rot="2">
            <a:off x="-24400" y="5448003"/>
            <a:ext cx="12192000" cy="1536192"/>
          </a:xfrm>
          <a:prstGeom prst="rect">
            <a:avLst/>
          </a:prstGeom>
          <a:noFill/>
          <a:ln>
            <a:noFill/>
          </a:ln>
        </p:spPr>
      </p:pic>
    </p:spTree>
    <p:extLst>
      <p:ext uri="{BB962C8B-B14F-4D97-AF65-F5344CB8AC3E}">
        <p14:creationId xmlns:p14="http://schemas.microsoft.com/office/powerpoint/2010/main" val="4117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98000" y="787433"/>
            <a:ext cx="10196000" cy="5756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5"/>
          <p:cNvSpPr txBox="1">
            <a:spLocks noGrp="1"/>
          </p:cNvSpPr>
          <p:nvPr>
            <p:ph type="subTitle" idx="1"/>
          </p:nvPr>
        </p:nvSpPr>
        <p:spPr>
          <a:xfrm>
            <a:off x="2881251" y="3153133"/>
            <a:ext cx="3091200" cy="1692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35" name="Google Shape;35;p5"/>
          <p:cNvSpPr txBox="1">
            <a:spLocks noGrp="1"/>
          </p:cNvSpPr>
          <p:nvPr>
            <p:ph type="subTitle" idx="2"/>
          </p:nvPr>
        </p:nvSpPr>
        <p:spPr>
          <a:xfrm>
            <a:off x="2881251" y="2659767"/>
            <a:ext cx="3091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36" name="Google Shape;36;p5"/>
          <p:cNvSpPr txBox="1">
            <a:spLocks noGrp="1"/>
          </p:cNvSpPr>
          <p:nvPr>
            <p:ph type="subTitle" idx="3"/>
          </p:nvPr>
        </p:nvSpPr>
        <p:spPr>
          <a:xfrm>
            <a:off x="7455917" y="3153133"/>
            <a:ext cx="3091200" cy="1692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37" name="Google Shape;37;p5"/>
          <p:cNvSpPr txBox="1">
            <a:spLocks noGrp="1"/>
          </p:cNvSpPr>
          <p:nvPr>
            <p:ph type="subTitle" idx="4"/>
          </p:nvPr>
        </p:nvSpPr>
        <p:spPr>
          <a:xfrm>
            <a:off x="7455917" y="2659767"/>
            <a:ext cx="3091200" cy="45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667">
                <a:latin typeface="Righteous"/>
                <a:ea typeface="Righteous"/>
                <a:cs typeface="Righteous"/>
                <a:sym typeface="Righteous"/>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38" name="Google Shape;38;p5"/>
          <p:cNvSpPr/>
          <p:nvPr/>
        </p:nvSpPr>
        <p:spPr>
          <a:xfrm>
            <a:off x="-45634" y="6019601"/>
            <a:ext cx="12283563" cy="1189844"/>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7347963" y="6412837"/>
            <a:ext cx="780031" cy="310233"/>
            <a:chOff x="2558525" y="3257400"/>
            <a:chExt cx="143125" cy="56925"/>
          </a:xfrm>
        </p:grpSpPr>
        <p:sp>
          <p:nvSpPr>
            <p:cNvPr id="40" name="Google Shape;40;p5"/>
            <p:cNvSpPr/>
            <p:nvPr/>
          </p:nvSpPr>
          <p:spPr>
            <a:xfrm>
              <a:off x="2597925" y="3272525"/>
              <a:ext cx="40025" cy="21075"/>
            </a:xfrm>
            <a:custGeom>
              <a:avLst/>
              <a:gdLst/>
              <a:ahLst/>
              <a:cxnLst/>
              <a:rect l="l" t="t" r="r" b="b"/>
              <a:pathLst>
                <a:path w="1601" h="843" extrusionOk="0">
                  <a:moveTo>
                    <a:pt x="13" y="1"/>
                  </a:moveTo>
                  <a:lnTo>
                    <a:pt x="1" y="57"/>
                  </a:lnTo>
                  <a:lnTo>
                    <a:pt x="659" y="201"/>
                  </a:lnTo>
                  <a:lnTo>
                    <a:pt x="911" y="666"/>
                  </a:lnTo>
                  <a:lnTo>
                    <a:pt x="1586" y="843"/>
                  </a:lnTo>
                  <a:lnTo>
                    <a:pt x="1600" y="788"/>
                  </a:lnTo>
                  <a:lnTo>
                    <a:pt x="950" y="617"/>
                  </a:lnTo>
                  <a:lnTo>
                    <a:pt x="697" y="152"/>
                  </a:lnTo>
                  <a:lnTo>
                    <a:pt x="13" y="1"/>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a:off x="2626150" y="3282125"/>
              <a:ext cx="75500" cy="32200"/>
            </a:xfrm>
            <a:custGeom>
              <a:avLst/>
              <a:gdLst/>
              <a:ahLst/>
              <a:cxnLst/>
              <a:rect l="l" t="t" r="r" b="b"/>
              <a:pathLst>
                <a:path w="3020" h="1288" extrusionOk="0">
                  <a:moveTo>
                    <a:pt x="1263" y="59"/>
                  </a:moveTo>
                  <a:lnTo>
                    <a:pt x="2846" y="882"/>
                  </a:lnTo>
                  <a:lnTo>
                    <a:pt x="1004" y="1227"/>
                  </a:lnTo>
                  <a:lnTo>
                    <a:pt x="78" y="786"/>
                  </a:lnTo>
                  <a:lnTo>
                    <a:pt x="404" y="139"/>
                  </a:lnTo>
                  <a:lnTo>
                    <a:pt x="1263" y="59"/>
                  </a:lnTo>
                  <a:close/>
                  <a:moveTo>
                    <a:pt x="1274" y="0"/>
                  </a:moveTo>
                  <a:lnTo>
                    <a:pt x="367" y="84"/>
                  </a:lnTo>
                  <a:lnTo>
                    <a:pt x="1" y="813"/>
                  </a:lnTo>
                  <a:lnTo>
                    <a:pt x="996" y="1288"/>
                  </a:lnTo>
                  <a:lnTo>
                    <a:pt x="3019" y="909"/>
                  </a:lnTo>
                  <a:lnTo>
                    <a:pt x="1282" y="5"/>
                  </a:lnTo>
                  <a:lnTo>
                    <a:pt x="1274" y="0"/>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558525" y="3257400"/>
              <a:ext cx="49250" cy="20350"/>
            </a:xfrm>
            <a:custGeom>
              <a:avLst/>
              <a:gdLst/>
              <a:ahLst/>
              <a:cxnLst/>
              <a:rect l="l" t="t" r="r" b="b"/>
              <a:pathLst>
                <a:path w="1970" h="814" extrusionOk="0">
                  <a:moveTo>
                    <a:pt x="97" y="0"/>
                  </a:moveTo>
                  <a:lnTo>
                    <a:pt x="1" y="556"/>
                  </a:lnTo>
                  <a:lnTo>
                    <a:pt x="1918" y="814"/>
                  </a:lnTo>
                  <a:lnTo>
                    <a:pt x="1970" y="547"/>
                  </a:lnTo>
                  <a:lnTo>
                    <a:pt x="97" y="0"/>
                  </a:lnTo>
                  <a:close/>
                </a:path>
              </a:pathLst>
            </a:custGeom>
            <a:solidFill>
              <a:srgbClr val="F3D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5"/>
          <p:cNvSpPr/>
          <p:nvPr/>
        </p:nvSpPr>
        <p:spPr>
          <a:xfrm>
            <a:off x="877267" y="6412818"/>
            <a:ext cx="5829835" cy="403401"/>
          </a:xfrm>
          <a:custGeom>
            <a:avLst/>
            <a:gdLst/>
            <a:ahLst/>
            <a:cxnLst/>
            <a:rect l="l" t="t" r="r" b="b"/>
            <a:pathLst>
              <a:path w="34458" h="3142" extrusionOk="0">
                <a:moveTo>
                  <a:pt x="34458" y="0"/>
                </a:moveTo>
                <a:lnTo>
                  <a:pt x="1" y="2365"/>
                </a:lnTo>
                <a:lnTo>
                  <a:pt x="4" y="2421"/>
                </a:lnTo>
                <a:lnTo>
                  <a:pt x="34400" y="62"/>
                </a:lnTo>
                <a:lnTo>
                  <a:pt x="34400" y="694"/>
                </a:lnTo>
                <a:lnTo>
                  <a:pt x="450" y="3084"/>
                </a:lnTo>
                <a:lnTo>
                  <a:pt x="454" y="3141"/>
                </a:lnTo>
                <a:lnTo>
                  <a:pt x="34431" y="749"/>
                </a:lnTo>
                <a:lnTo>
                  <a:pt x="34458" y="747"/>
                </a:lnTo>
                <a:lnTo>
                  <a:pt x="34458" y="0"/>
                </a:lnTo>
                <a:close/>
              </a:path>
            </a:pathLst>
          </a:custGeom>
          <a:solidFill>
            <a:srgbClr val="9B6A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4" name="Google Shape;44;p5"/>
          <p:cNvPicPr preferRelativeResize="0"/>
          <p:nvPr/>
        </p:nvPicPr>
        <p:blipFill>
          <a:blip r:embed="rId2">
            <a:alphaModFix/>
          </a:blip>
          <a:stretch>
            <a:fillRect/>
          </a:stretch>
        </p:blipFill>
        <p:spPr>
          <a:xfrm flipH="1">
            <a:off x="-493033" y="2692001"/>
            <a:ext cx="3788601" cy="4566833"/>
          </a:xfrm>
          <a:prstGeom prst="rect">
            <a:avLst/>
          </a:prstGeom>
          <a:noFill/>
          <a:ln>
            <a:noFill/>
          </a:ln>
        </p:spPr>
      </p:pic>
      <p:grpSp>
        <p:nvGrpSpPr>
          <p:cNvPr id="45" name="Google Shape;45;p5"/>
          <p:cNvGrpSpPr/>
          <p:nvPr/>
        </p:nvGrpSpPr>
        <p:grpSpPr>
          <a:xfrm rot="5400000">
            <a:off x="10353434" y="-3624400"/>
            <a:ext cx="845999" cy="7512251"/>
            <a:chOff x="-321875" y="-138300"/>
            <a:chExt cx="634499" cy="5634188"/>
          </a:xfrm>
        </p:grpSpPr>
        <p:sp>
          <p:nvSpPr>
            <p:cNvPr id="46" name="Google Shape;46;p5"/>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p:nvPr/>
        </p:nvSpPr>
        <p:spPr>
          <a:xfrm>
            <a:off x="10970651" y="1450586"/>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305575" y="438529"/>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8027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p:nvPr/>
        </p:nvSpPr>
        <p:spPr>
          <a:xfrm rot="174012">
            <a:off x="6315659" y="5144132"/>
            <a:ext cx="4981523" cy="2145853"/>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9" name="Google Shape;59;p7"/>
          <p:cNvPicPr preferRelativeResize="0"/>
          <p:nvPr/>
        </p:nvPicPr>
        <p:blipFill>
          <a:blip r:embed="rId2">
            <a:alphaModFix/>
          </a:blip>
          <a:stretch>
            <a:fillRect/>
          </a:stretch>
        </p:blipFill>
        <p:spPr>
          <a:xfrm flipH="1">
            <a:off x="0" y="6007287"/>
            <a:ext cx="12192000" cy="1592580"/>
          </a:xfrm>
          <a:prstGeom prst="rect">
            <a:avLst/>
          </a:prstGeom>
          <a:noFill/>
          <a:ln>
            <a:noFill/>
          </a:ln>
        </p:spPr>
      </p:pic>
      <p:sp>
        <p:nvSpPr>
          <p:cNvPr id="60" name="Google Shape;60;p7"/>
          <p:cNvSpPr txBox="1">
            <a:spLocks noGrp="1"/>
          </p:cNvSpPr>
          <p:nvPr>
            <p:ph type="title"/>
          </p:nvPr>
        </p:nvSpPr>
        <p:spPr>
          <a:xfrm flipH="1">
            <a:off x="997967" y="786899"/>
            <a:ext cx="6704000" cy="1216800"/>
          </a:xfrm>
          <a:prstGeom prst="rect">
            <a:avLst/>
          </a:prstGeom>
        </p:spPr>
        <p:txBody>
          <a:bodyPr spcFirstLastPara="1" wrap="square" lIns="0" tIns="0" rIns="0" bIns="0" anchor="t" anchorCtr="0">
            <a:noAutofit/>
          </a:bodyPr>
          <a:lstStyle>
            <a:lvl1pPr lvl="0"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1" name="Google Shape;61;p7"/>
          <p:cNvSpPr txBox="1">
            <a:spLocks noGrp="1"/>
          </p:cNvSpPr>
          <p:nvPr>
            <p:ph type="subTitle" idx="1"/>
          </p:nvPr>
        </p:nvSpPr>
        <p:spPr>
          <a:xfrm flipH="1">
            <a:off x="7898584" y="2690417"/>
            <a:ext cx="3094000" cy="16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2" name="Google Shape;62;p7"/>
          <p:cNvSpPr/>
          <p:nvPr/>
        </p:nvSpPr>
        <p:spPr>
          <a:xfrm>
            <a:off x="11348276" y="1588829"/>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flipH="1">
            <a:off x="8644718" y="401353"/>
            <a:ext cx="780023" cy="281759"/>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7524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4"/>
        <p:cNvGrpSpPr/>
        <p:nvPr/>
      </p:nvGrpSpPr>
      <p:grpSpPr>
        <a:xfrm>
          <a:off x="0" y="0"/>
          <a:ext cx="0" cy="0"/>
          <a:chOff x="0" y="0"/>
          <a:chExt cx="0" cy="0"/>
        </a:xfrm>
      </p:grpSpPr>
      <p:sp>
        <p:nvSpPr>
          <p:cNvPr id="65" name="Google Shape;65;p8"/>
          <p:cNvSpPr/>
          <p:nvPr/>
        </p:nvSpPr>
        <p:spPr>
          <a:xfrm rot="42201" flipH="1">
            <a:off x="354539" y="3901533"/>
            <a:ext cx="7494616" cy="3228400"/>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6" name="Google Shape;66;p8"/>
          <p:cNvPicPr preferRelativeResize="0"/>
          <p:nvPr/>
        </p:nvPicPr>
        <p:blipFill rotWithShape="1">
          <a:blip r:embed="rId2">
            <a:alphaModFix/>
          </a:blip>
          <a:srcRect t="9" b="19"/>
          <a:stretch/>
        </p:blipFill>
        <p:spPr>
          <a:xfrm>
            <a:off x="8216852" y="2999134"/>
            <a:ext cx="3000035" cy="3817101"/>
          </a:xfrm>
          <a:prstGeom prst="rect">
            <a:avLst/>
          </a:prstGeom>
          <a:noFill/>
          <a:ln>
            <a:noFill/>
          </a:ln>
        </p:spPr>
      </p:pic>
      <p:sp>
        <p:nvSpPr>
          <p:cNvPr id="67" name="Google Shape;67;p8"/>
          <p:cNvSpPr/>
          <p:nvPr/>
        </p:nvSpPr>
        <p:spPr>
          <a:xfrm flipH="1">
            <a:off x="557680" y="6019603"/>
            <a:ext cx="11832955" cy="1189844"/>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8"/>
          <p:cNvSpPr/>
          <p:nvPr/>
        </p:nvSpPr>
        <p:spPr>
          <a:xfrm flipH="1">
            <a:off x="5591868" y="6412818"/>
            <a:ext cx="5829835" cy="403401"/>
          </a:xfrm>
          <a:custGeom>
            <a:avLst/>
            <a:gdLst/>
            <a:ahLst/>
            <a:cxnLst/>
            <a:rect l="l" t="t" r="r" b="b"/>
            <a:pathLst>
              <a:path w="34458" h="3142" extrusionOk="0">
                <a:moveTo>
                  <a:pt x="34458" y="0"/>
                </a:moveTo>
                <a:lnTo>
                  <a:pt x="1" y="2365"/>
                </a:lnTo>
                <a:lnTo>
                  <a:pt x="4" y="2421"/>
                </a:lnTo>
                <a:lnTo>
                  <a:pt x="34400" y="62"/>
                </a:lnTo>
                <a:lnTo>
                  <a:pt x="34400" y="694"/>
                </a:lnTo>
                <a:lnTo>
                  <a:pt x="450" y="3084"/>
                </a:lnTo>
                <a:lnTo>
                  <a:pt x="454" y="3141"/>
                </a:lnTo>
                <a:lnTo>
                  <a:pt x="34431" y="749"/>
                </a:lnTo>
                <a:lnTo>
                  <a:pt x="34458" y="747"/>
                </a:lnTo>
                <a:lnTo>
                  <a:pt x="34458" y="0"/>
                </a:lnTo>
                <a:close/>
              </a:path>
            </a:pathLst>
          </a:custGeom>
          <a:solidFill>
            <a:srgbClr val="9B6A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 name="Google Shape;69;p8"/>
          <p:cNvGrpSpPr/>
          <p:nvPr/>
        </p:nvGrpSpPr>
        <p:grpSpPr>
          <a:xfrm flipH="1">
            <a:off x="4190475" y="6547770"/>
            <a:ext cx="780031" cy="310233"/>
            <a:chOff x="2558525" y="3257400"/>
            <a:chExt cx="143125" cy="56925"/>
          </a:xfrm>
        </p:grpSpPr>
        <p:sp>
          <p:nvSpPr>
            <p:cNvPr id="70" name="Google Shape;70;p8"/>
            <p:cNvSpPr/>
            <p:nvPr/>
          </p:nvSpPr>
          <p:spPr>
            <a:xfrm>
              <a:off x="2597925" y="3272525"/>
              <a:ext cx="40025" cy="21075"/>
            </a:xfrm>
            <a:custGeom>
              <a:avLst/>
              <a:gdLst/>
              <a:ahLst/>
              <a:cxnLst/>
              <a:rect l="l" t="t" r="r" b="b"/>
              <a:pathLst>
                <a:path w="1601" h="843" extrusionOk="0">
                  <a:moveTo>
                    <a:pt x="13" y="1"/>
                  </a:moveTo>
                  <a:lnTo>
                    <a:pt x="1" y="57"/>
                  </a:lnTo>
                  <a:lnTo>
                    <a:pt x="659" y="201"/>
                  </a:lnTo>
                  <a:lnTo>
                    <a:pt x="911" y="666"/>
                  </a:lnTo>
                  <a:lnTo>
                    <a:pt x="1586" y="843"/>
                  </a:lnTo>
                  <a:lnTo>
                    <a:pt x="1600" y="788"/>
                  </a:lnTo>
                  <a:lnTo>
                    <a:pt x="950" y="617"/>
                  </a:lnTo>
                  <a:lnTo>
                    <a:pt x="697" y="152"/>
                  </a:lnTo>
                  <a:lnTo>
                    <a:pt x="13" y="1"/>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8"/>
            <p:cNvSpPr/>
            <p:nvPr/>
          </p:nvSpPr>
          <p:spPr>
            <a:xfrm>
              <a:off x="2626150" y="3282125"/>
              <a:ext cx="75500" cy="32200"/>
            </a:xfrm>
            <a:custGeom>
              <a:avLst/>
              <a:gdLst/>
              <a:ahLst/>
              <a:cxnLst/>
              <a:rect l="l" t="t" r="r" b="b"/>
              <a:pathLst>
                <a:path w="3020" h="1288" extrusionOk="0">
                  <a:moveTo>
                    <a:pt x="1263" y="59"/>
                  </a:moveTo>
                  <a:lnTo>
                    <a:pt x="2846" y="882"/>
                  </a:lnTo>
                  <a:lnTo>
                    <a:pt x="1004" y="1227"/>
                  </a:lnTo>
                  <a:lnTo>
                    <a:pt x="78" y="786"/>
                  </a:lnTo>
                  <a:lnTo>
                    <a:pt x="404" y="139"/>
                  </a:lnTo>
                  <a:lnTo>
                    <a:pt x="1263" y="59"/>
                  </a:lnTo>
                  <a:close/>
                  <a:moveTo>
                    <a:pt x="1274" y="0"/>
                  </a:moveTo>
                  <a:lnTo>
                    <a:pt x="367" y="84"/>
                  </a:lnTo>
                  <a:lnTo>
                    <a:pt x="1" y="813"/>
                  </a:lnTo>
                  <a:lnTo>
                    <a:pt x="996" y="1288"/>
                  </a:lnTo>
                  <a:lnTo>
                    <a:pt x="3019" y="909"/>
                  </a:lnTo>
                  <a:lnTo>
                    <a:pt x="1282" y="5"/>
                  </a:lnTo>
                  <a:lnTo>
                    <a:pt x="1274" y="0"/>
                  </a:lnTo>
                  <a:close/>
                </a:path>
              </a:pathLst>
            </a:custGeom>
            <a:solidFill>
              <a:srgbClr val="9B6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8"/>
            <p:cNvSpPr/>
            <p:nvPr/>
          </p:nvSpPr>
          <p:spPr>
            <a:xfrm>
              <a:off x="2558525" y="3257400"/>
              <a:ext cx="49250" cy="20350"/>
            </a:xfrm>
            <a:custGeom>
              <a:avLst/>
              <a:gdLst/>
              <a:ahLst/>
              <a:cxnLst/>
              <a:rect l="l" t="t" r="r" b="b"/>
              <a:pathLst>
                <a:path w="1970" h="814" extrusionOk="0">
                  <a:moveTo>
                    <a:pt x="97" y="0"/>
                  </a:moveTo>
                  <a:lnTo>
                    <a:pt x="1" y="556"/>
                  </a:lnTo>
                  <a:lnTo>
                    <a:pt x="1918" y="814"/>
                  </a:lnTo>
                  <a:lnTo>
                    <a:pt x="1970" y="547"/>
                  </a:lnTo>
                  <a:lnTo>
                    <a:pt x="97" y="0"/>
                  </a:lnTo>
                  <a:close/>
                </a:path>
              </a:pathLst>
            </a:custGeom>
            <a:solidFill>
              <a:srgbClr val="F3D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3" name="Google Shape;73;p8"/>
          <p:cNvPicPr preferRelativeResize="0"/>
          <p:nvPr/>
        </p:nvPicPr>
        <p:blipFill>
          <a:blip r:embed="rId3">
            <a:alphaModFix/>
          </a:blip>
          <a:stretch>
            <a:fillRect/>
          </a:stretch>
        </p:blipFill>
        <p:spPr>
          <a:xfrm flipH="1">
            <a:off x="-91666" y="2689701"/>
            <a:ext cx="3788601" cy="4566833"/>
          </a:xfrm>
          <a:prstGeom prst="rect">
            <a:avLst/>
          </a:prstGeom>
          <a:noFill/>
          <a:ln>
            <a:noFill/>
          </a:ln>
        </p:spPr>
      </p:pic>
      <p:sp>
        <p:nvSpPr>
          <p:cNvPr id="74" name="Google Shape;74;p8"/>
          <p:cNvSpPr/>
          <p:nvPr/>
        </p:nvSpPr>
        <p:spPr>
          <a:xfrm>
            <a:off x="-165958" y="1327129"/>
            <a:ext cx="1164001" cy="420431"/>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 name="Google Shape;75;p8"/>
          <p:cNvGrpSpPr/>
          <p:nvPr/>
        </p:nvGrpSpPr>
        <p:grpSpPr>
          <a:xfrm flipH="1">
            <a:off x="11565042" y="-184400"/>
            <a:ext cx="1347084" cy="7512251"/>
            <a:chOff x="-321875" y="-138300"/>
            <a:chExt cx="634499" cy="5634188"/>
          </a:xfrm>
        </p:grpSpPr>
        <p:sp>
          <p:nvSpPr>
            <p:cNvPr id="76" name="Google Shape;76;p8"/>
            <p:cNvSpPr/>
            <p:nvPr/>
          </p:nvSpPr>
          <p:spPr>
            <a:xfrm>
              <a:off x="-321875" y="-138300"/>
              <a:ext cx="473020"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a:off x="108766" y="-138300"/>
              <a:ext cx="203859"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8"/>
          <p:cNvSpPr txBox="1">
            <a:spLocks noGrp="1"/>
          </p:cNvSpPr>
          <p:nvPr>
            <p:ph type="title"/>
          </p:nvPr>
        </p:nvSpPr>
        <p:spPr>
          <a:xfrm>
            <a:off x="2124251" y="1158500"/>
            <a:ext cx="7943600" cy="34404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657531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9"/>
        <p:cNvGrpSpPr/>
        <p:nvPr/>
      </p:nvGrpSpPr>
      <p:grpSpPr>
        <a:xfrm>
          <a:off x="0" y="0"/>
          <a:ext cx="0" cy="0"/>
          <a:chOff x="0" y="0"/>
          <a:chExt cx="0" cy="0"/>
        </a:xfrm>
      </p:grpSpPr>
      <p:sp>
        <p:nvSpPr>
          <p:cNvPr id="80" name="Google Shape;80;p9"/>
          <p:cNvSpPr/>
          <p:nvPr/>
        </p:nvSpPr>
        <p:spPr>
          <a:xfrm rot="-271144" flipH="1">
            <a:off x="3095465" y="3719236"/>
            <a:ext cx="7494519" cy="3228357"/>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1" name="Google Shape;81;p9"/>
          <p:cNvPicPr preferRelativeResize="0"/>
          <p:nvPr/>
        </p:nvPicPr>
        <p:blipFill rotWithShape="1">
          <a:blip r:embed="rId2">
            <a:alphaModFix/>
          </a:blip>
          <a:srcRect t="9" b="19"/>
          <a:stretch/>
        </p:blipFill>
        <p:spPr>
          <a:xfrm>
            <a:off x="8782549" y="2327667"/>
            <a:ext cx="3322768" cy="4227733"/>
          </a:xfrm>
          <a:prstGeom prst="rect">
            <a:avLst/>
          </a:prstGeom>
          <a:noFill/>
          <a:ln>
            <a:noFill/>
          </a:ln>
        </p:spPr>
      </p:pic>
      <p:pic>
        <p:nvPicPr>
          <p:cNvPr id="82" name="Google Shape;82;p9"/>
          <p:cNvPicPr preferRelativeResize="0"/>
          <p:nvPr/>
        </p:nvPicPr>
        <p:blipFill>
          <a:blip r:embed="rId3">
            <a:alphaModFix/>
          </a:blip>
          <a:stretch>
            <a:fillRect/>
          </a:stretch>
        </p:blipFill>
        <p:spPr>
          <a:xfrm flipH="1">
            <a:off x="0" y="5777975"/>
            <a:ext cx="12240768" cy="1536192"/>
          </a:xfrm>
          <a:prstGeom prst="rect">
            <a:avLst/>
          </a:prstGeom>
          <a:noFill/>
          <a:ln>
            <a:noFill/>
          </a:ln>
        </p:spPr>
      </p:pic>
      <p:sp>
        <p:nvSpPr>
          <p:cNvPr id="83" name="Google Shape;83;p9"/>
          <p:cNvSpPr/>
          <p:nvPr/>
        </p:nvSpPr>
        <p:spPr>
          <a:xfrm>
            <a:off x="10991430" y="302335"/>
            <a:ext cx="1634797" cy="590480"/>
          </a:xfrm>
          <a:custGeom>
            <a:avLst/>
            <a:gdLst/>
            <a:ahLst/>
            <a:cxnLst/>
            <a:rect l="l" t="t" r="r" b="b"/>
            <a:pathLst>
              <a:path w="8009" h="2893" extrusionOk="0">
                <a:moveTo>
                  <a:pt x="3684" y="1"/>
                </a:moveTo>
                <a:cubicBezTo>
                  <a:pt x="3484" y="1"/>
                  <a:pt x="3353" y="139"/>
                  <a:pt x="3356" y="508"/>
                </a:cubicBezTo>
                <a:cubicBezTo>
                  <a:pt x="3363" y="1248"/>
                  <a:pt x="3393" y="1535"/>
                  <a:pt x="3421" y="1638"/>
                </a:cubicBezTo>
                <a:lnTo>
                  <a:pt x="3421" y="1638"/>
                </a:lnTo>
                <a:cubicBezTo>
                  <a:pt x="3220" y="1573"/>
                  <a:pt x="2501" y="1359"/>
                  <a:pt x="1763" y="1359"/>
                </a:cubicBezTo>
                <a:cubicBezTo>
                  <a:pt x="1033" y="1359"/>
                  <a:pt x="285" y="1568"/>
                  <a:pt x="0" y="2338"/>
                </a:cubicBezTo>
                <a:lnTo>
                  <a:pt x="8008" y="2892"/>
                </a:lnTo>
                <a:cubicBezTo>
                  <a:pt x="8008" y="2892"/>
                  <a:pt x="6552" y="969"/>
                  <a:pt x="5844" y="969"/>
                </a:cubicBezTo>
                <a:cubicBezTo>
                  <a:pt x="5693" y="969"/>
                  <a:pt x="5576" y="1056"/>
                  <a:pt x="5515" y="1266"/>
                </a:cubicBezTo>
                <a:cubicBezTo>
                  <a:pt x="5515" y="1266"/>
                  <a:pt x="4288" y="1"/>
                  <a:pt x="368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9"/>
          <p:cNvSpPr txBox="1">
            <a:spLocks noGrp="1"/>
          </p:cNvSpPr>
          <p:nvPr>
            <p:ph type="title"/>
          </p:nvPr>
        </p:nvSpPr>
        <p:spPr>
          <a:xfrm>
            <a:off x="1075649" y="1156167"/>
            <a:ext cx="5654400" cy="917600"/>
          </a:xfrm>
          <a:prstGeom prst="rect">
            <a:avLst/>
          </a:prstGeom>
        </p:spPr>
        <p:txBody>
          <a:bodyPr spcFirstLastPara="1" wrap="square" lIns="0" tIns="0" rIns="0" bIns="0"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075652" y="2175367"/>
            <a:ext cx="5654400" cy="178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0993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title"/>
          </p:nvPr>
        </p:nvSpPr>
        <p:spPr>
          <a:xfrm>
            <a:off x="998033" y="787433"/>
            <a:ext cx="5946000" cy="119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77783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998033" y="1158467"/>
            <a:ext cx="10196000" cy="20468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0" name="Google Shape;90;p11"/>
          <p:cNvSpPr txBox="1">
            <a:spLocks noGrp="1"/>
          </p:cNvSpPr>
          <p:nvPr>
            <p:ph type="subTitle" idx="1"/>
          </p:nvPr>
        </p:nvSpPr>
        <p:spPr>
          <a:xfrm>
            <a:off x="2368267" y="3205267"/>
            <a:ext cx="7455600" cy="408000"/>
          </a:xfrm>
          <a:prstGeom prst="rect">
            <a:avLst/>
          </a:prstGeom>
          <a:solidFill>
            <a:schemeClr val="accent5"/>
          </a:solidFill>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sz="2400">
                <a:solidFill>
                  <a:schemeClr val="accent6"/>
                </a:solidFill>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91" name="Google Shape;91;p11"/>
          <p:cNvSpPr/>
          <p:nvPr/>
        </p:nvSpPr>
        <p:spPr>
          <a:xfrm rot="-156361" flipH="1">
            <a:off x="5280926" y="4346076"/>
            <a:ext cx="5558183" cy="2182104"/>
          </a:xfrm>
          <a:custGeom>
            <a:avLst/>
            <a:gdLst/>
            <a:ahLst/>
            <a:cxnLst/>
            <a:rect l="l" t="t" r="r" b="b"/>
            <a:pathLst>
              <a:path w="67153" h="28927" extrusionOk="0">
                <a:moveTo>
                  <a:pt x="59474" y="1"/>
                </a:moveTo>
                <a:lnTo>
                  <a:pt x="45249" y="732"/>
                </a:lnTo>
                <a:lnTo>
                  <a:pt x="44453" y="18414"/>
                </a:lnTo>
                <a:lnTo>
                  <a:pt x="36713" y="18414"/>
                </a:lnTo>
                <a:lnTo>
                  <a:pt x="35151" y="10049"/>
                </a:lnTo>
                <a:lnTo>
                  <a:pt x="25726" y="9894"/>
                </a:lnTo>
                <a:lnTo>
                  <a:pt x="26657" y="19386"/>
                </a:lnTo>
                <a:lnTo>
                  <a:pt x="21551" y="20088"/>
                </a:lnTo>
                <a:lnTo>
                  <a:pt x="21551" y="4786"/>
                </a:lnTo>
                <a:lnTo>
                  <a:pt x="5600" y="3184"/>
                </a:lnTo>
                <a:lnTo>
                  <a:pt x="6476" y="21391"/>
                </a:lnTo>
                <a:lnTo>
                  <a:pt x="670" y="21622"/>
                </a:lnTo>
                <a:lnTo>
                  <a:pt x="1" y="28926"/>
                </a:lnTo>
                <a:lnTo>
                  <a:pt x="67153" y="22572"/>
                </a:lnTo>
                <a:lnTo>
                  <a:pt x="67153" y="19662"/>
                </a:lnTo>
                <a:lnTo>
                  <a:pt x="60107" y="19729"/>
                </a:lnTo>
                <a:lnTo>
                  <a:pt x="59474" y="1"/>
                </a:lnTo>
                <a:close/>
              </a:path>
            </a:pathLst>
          </a:custGeom>
          <a:solidFill>
            <a:srgbClr val="9DC8E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2" name="Google Shape;92;p11"/>
          <p:cNvPicPr preferRelativeResize="0"/>
          <p:nvPr/>
        </p:nvPicPr>
        <p:blipFill>
          <a:blip r:embed="rId2">
            <a:alphaModFix/>
          </a:blip>
          <a:stretch>
            <a:fillRect/>
          </a:stretch>
        </p:blipFill>
        <p:spPr>
          <a:xfrm rot="96000">
            <a:off x="1" y="5587898"/>
            <a:ext cx="12240767" cy="1592580"/>
          </a:xfrm>
          <a:prstGeom prst="rect">
            <a:avLst/>
          </a:prstGeom>
          <a:noFill/>
          <a:ln>
            <a:noFill/>
          </a:ln>
        </p:spPr>
      </p:pic>
      <p:pic>
        <p:nvPicPr>
          <p:cNvPr id="93" name="Google Shape;93;p11"/>
          <p:cNvPicPr preferRelativeResize="0"/>
          <p:nvPr/>
        </p:nvPicPr>
        <p:blipFill>
          <a:blip r:embed="rId3">
            <a:alphaModFix/>
          </a:blip>
          <a:stretch>
            <a:fillRect/>
          </a:stretch>
        </p:blipFill>
        <p:spPr>
          <a:xfrm>
            <a:off x="8513917" y="2689701"/>
            <a:ext cx="3788601" cy="4566833"/>
          </a:xfrm>
          <a:prstGeom prst="rect">
            <a:avLst/>
          </a:prstGeom>
          <a:noFill/>
          <a:ln>
            <a:noFill/>
          </a:ln>
        </p:spPr>
      </p:pic>
      <p:grpSp>
        <p:nvGrpSpPr>
          <p:cNvPr id="94" name="Google Shape;94;p11"/>
          <p:cNvGrpSpPr/>
          <p:nvPr/>
        </p:nvGrpSpPr>
        <p:grpSpPr>
          <a:xfrm flipH="1">
            <a:off x="9516623" y="4782065"/>
            <a:ext cx="444003" cy="1310136"/>
            <a:chOff x="1839125" y="-138300"/>
            <a:chExt cx="1266169" cy="5634188"/>
          </a:xfrm>
        </p:grpSpPr>
        <p:sp>
          <p:nvSpPr>
            <p:cNvPr id="95" name="Google Shape;95;p11"/>
            <p:cNvSpPr/>
            <p:nvPr/>
          </p:nvSpPr>
          <p:spPr>
            <a:xfrm>
              <a:off x="1839125" y="-138300"/>
              <a:ext cx="1110025" cy="5634188"/>
            </a:xfrm>
            <a:custGeom>
              <a:avLst/>
              <a:gdLst/>
              <a:ahLst/>
              <a:cxnLst/>
              <a:rect l="l" t="t" r="r" b="b"/>
              <a:pathLst>
                <a:path w="8091" h="32755" extrusionOk="0">
                  <a:moveTo>
                    <a:pt x="0" y="1"/>
                  </a:moveTo>
                  <a:lnTo>
                    <a:pt x="989" y="32754"/>
                  </a:lnTo>
                  <a:lnTo>
                    <a:pt x="7367" y="32176"/>
                  </a:lnTo>
                  <a:lnTo>
                    <a:pt x="8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1"/>
            <p:cNvSpPr/>
            <p:nvPr/>
          </p:nvSpPr>
          <p:spPr>
            <a:xfrm>
              <a:off x="2860070" y="-138300"/>
              <a:ext cx="245223" cy="5534766"/>
            </a:xfrm>
            <a:custGeom>
              <a:avLst/>
              <a:gdLst/>
              <a:ahLst/>
              <a:cxnLst/>
              <a:rect l="l" t="t" r="r" b="b"/>
              <a:pathLst>
                <a:path w="3487" h="32177" extrusionOk="0">
                  <a:moveTo>
                    <a:pt x="724" y="1"/>
                  </a:moveTo>
                  <a:lnTo>
                    <a:pt x="1" y="32176"/>
                  </a:lnTo>
                  <a:lnTo>
                    <a:pt x="1810" y="31976"/>
                  </a:lnTo>
                  <a:lnTo>
                    <a:pt x="3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1062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98033" y="787433"/>
            <a:ext cx="10196000" cy="763600"/>
          </a:xfrm>
          <a:prstGeom prst="rect">
            <a:avLst/>
          </a:prstGeom>
          <a:noFill/>
          <a:ln>
            <a:noFill/>
          </a:ln>
        </p:spPr>
        <p:txBody>
          <a:bodyPr spcFirstLastPara="1" wrap="square" lIns="0" tIns="0" rIns="0" bIns="0" anchor="t" anchorCtr="0">
            <a:noAutofit/>
          </a:bodyPr>
          <a:lstStyle>
            <a:lvl1pPr lvl="0">
              <a:lnSpc>
                <a:spcPct val="100000"/>
              </a:lnSpc>
              <a:spcBef>
                <a:spcPts val="0"/>
              </a:spcBef>
              <a:spcAft>
                <a:spcPts val="0"/>
              </a:spcAft>
              <a:buClr>
                <a:schemeClr val="accent3"/>
              </a:buClr>
              <a:buSzPts val="3000"/>
              <a:buFont typeface="Righteous"/>
              <a:buNone/>
              <a:defRPr sz="3000">
                <a:solidFill>
                  <a:schemeClr val="accent3"/>
                </a:solidFill>
                <a:latin typeface="Righteous"/>
                <a:ea typeface="Righteous"/>
                <a:cs typeface="Righteous"/>
                <a:sym typeface="Righteous"/>
              </a:defRPr>
            </a:lvl1pPr>
            <a:lvl2pPr lvl="1">
              <a:lnSpc>
                <a:spcPct val="100000"/>
              </a:lnSpc>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2pPr>
            <a:lvl3pPr lvl="2">
              <a:lnSpc>
                <a:spcPct val="100000"/>
              </a:lnSpc>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3pPr>
            <a:lvl4pPr lvl="3">
              <a:lnSpc>
                <a:spcPct val="100000"/>
              </a:lnSpc>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4pPr>
            <a:lvl5pPr lvl="4">
              <a:lnSpc>
                <a:spcPct val="100000"/>
              </a:lnSpc>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5pPr>
            <a:lvl6pPr lvl="5">
              <a:lnSpc>
                <a:spcPct val="100000"/>
              </a:lnSpc>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6pPr>
            <a:lvl7pPr lvl="6">
              <a:lnSpc>
                <a:spcPct val="100000"/>
              </a:lnSpc>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7pPr>
            <a:lvl8pPr lvl="7">
              <a:lnSpc>
                <a:spcPct val="100000"/>
              </a:lnSpc>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8pPr>
            <a:lvl9pPr lvl="8">
              <a:lnSpc>
                <a:spcPct val="100000"/>
              </a:lnSpc>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9pPr>
          </a:lstStyle>
          <a:p>
            <a:endParaRPr/>
          </a:p>
        </p:txBody>
      </p:sp>
      <p:sp>
        <p:nvSpPr>
          <p:cNvPr id="7" name="Google Shape;7;p1"/>
          <p:cNvSpPr txBox="1">
            <a:spLocks noGrp="1"/>
          </p:cNvSpPr>
          <p:nvPr>
            <p:ph type="body" idx="1"/>
          </p:nvPr>
        </p:nvSpPr>
        <p:spPr>
          <a:xfrm>
            <a:off x="998033" y="1536633"/>
            <a:ext cx="10196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3"/>
              </a:buClr>
              <a:buSzPts val="1600"/>
              <a:buFont typeface="Baloo Tammudu 2"/>
              <a:buChar char="●"/>
              <a:defRPr sz="1600">
                <a:solidFill>
                  <a:schemeClr val="accent3"/>
                </a:solidFill>
                <a:latin typeface="Baloo Tammudu 2"/>
                <a:ea typeface="Baloo Tammudu 2"/>
                <a:cs typeface="Baloo Tammudu 2"/>
                <a:sym typeface="Baloo Tammudu 2"/>
              </a:defRPr>
            </a:lvl1pPr>
            <a:lvl2pPr marL="914400" lvl="1" indent="-330200">
              <a:lnSpc>
                <a:spcPct val="100000"/>
              </a:lnSpc>
              <a:spcBef>
                <a:spcPts val="0"/>
              </a:spcBef>
              <a:spcAft>
                <a:spcPts val="0"/>
              </a:spcAft>
              <a:buClr>
                <a:schemeClr val="accent3"/>
              </a:buClr>
              <a:buSzPts val="1600"/>
              <a:buFont typeface="Baloo Tammudu 2"/>
              <a:buChar char="○"/>
              <a:defRPr sz="1600">
                <a:solidFill>
                  <a:schemeClr val="accent3"/>
                </a:solidFill>
                <a:latin typeface="Baloo Tammudu 2"/>
                <a:ea typeface="Baloo Tammudu 2"/>
                <a:cs typeface="Baloo Tammudu 2"/>
                <a:sym typeface="Baloo Tammudu 2"/>
              </a:defRPr>
            </a:lvl2pPr>
            <a:lvl3pPr marL="1371600" lvl="2" indent="-330200">
              <a:lnSpc>
                <a:spcPct val="100000"/>
              </a:lnSpc>
              <a:spcBef>
                <a:spcPts val="0"/>
              </a:spcBef>
              <a:spcAft>
                <a:spcPts val="0"/>
              </a:spcAft>
              <a:buClr>
                <a:schemeClr val="accent3"/>
              </a:buClr>
              <a:buSzPts val="1600"/>
              <a:buFont typeface="Baloo Tammudu 2"/>
              <a:buChar char="■"/>
              <a:defRPr sz="1600">
                <a:solidFill>
                  <a:schemeClr val="accent3"/>
                </a:solidFill>
                <a:latin typeface="Baloo Tammudu 2"/>
                <a:ea typeface="Baloo Tammudu 2"/>
                <a:cs typeface="Baloo Tammudu 2"/>
                <a:sym typeface="Baloo Tammudu 2"/>
              </a:defRPr>
            </a:lvl3pPr>
            <a:lvl4pPr marL="1828800" lvl="3" indent="-330200">
              <a:lnSpc>
                <a:spcPct val="100000"/>
              </a:lnSpc>
              <a:spcBef>
                <a:spcPts val="0"/>
              </a:spcBef>
              <a:spcAft>
                <a:spcPts val="0"/>
              </a:spcAft>
              <a:buClr>
                <a:schemeClr val="accent3"/>
              </a:buClr>
              <a:buSzPts val="1600"/>
              <a:buFont typeface="Baloo Tammudu 2"/>
              <a:buChar char="●"/>
              <a:defRPr sz="1600">
                <a:solidFill>
                  <a:schemeClr val="accent3"/>
                </a:solidFill>
                <a:latin typeface="Baloo Tammudu 2"/>
                <a:ea typeface="Baloo Tammudu 2"/>
                <a:cs typeface="Baloo Tammudu 2"/>
                <a:sym typeface="Baloo Tammudu 2"/>
              </a:defRPr>
            </a:lvl4pPr>
            <a:lvl5pPr marL="2286000" lvl="4" indent="-330200">
              <a:lnSpc>
                <a:spcPct val="100000"/>
              </a:lnSpc>
              <a:spcBef>
                <a:spcPts val="0"/>
              </a:spcBef>
              <a:spcAft>
                <a:spcPts val="0"/>
              </a:spcAft>
              <a:buClr>
                <a:schemeClr val="accent3"/>
              </a:buClr>
              <a:buSzPts val="1600"/>
              <a:buFont typeface="Baloo Tammudu 2"/>
              <a:buChar char="○"/>
              <a:defRPr sz="1600">
                <a:solidFill>
                  <a:schemeClr val="accent3"/>
                </a:solidFill>
                <a:latin typeface="Baloo Tammudu 2"/>
                <a:ea typeface="Baloo Tammudu 2"/>
                <a:cs typeface="Baloo Tammudu 2"/>
                <a:sym typeface="Baloo Tammudu 2"/>
              </a:defRPr>
            </a:lvl5pPr>
            <a:lvl6pPr marL="2743200" lvl="5" indent="-330200">
              <a:lnSpc>
                <a:spcPct val="100000"/>
              </a:lnSpc>
              <a:spcBef>
                <a:spcPts val="0"/>
              </a:spcBef>
              <a:spcAft>
                <a:spcPts val="0"/>
              </a:spcAft>
              <a:buClr>
                <a:schemeClr val="accent3"/>
              </a:buClr>
              <a:buSzPts val="1600"/>
              <a:buFont typeface="Baloo Tammudu 2"/>
              <a:buChar char="■"/>
              <a:defRPr sz="1600">
                <a:solidFill>
                  <a:schemeClr val="accent3"/>
                </a:solidFill>
                <a:latin typeface="Baloo Tammudu 2"/>
                <a:ea typeface="Baloo Tammudu 2"/>
                <a:cs typeface="Baloo Tammudu 2"/>
                <a:sym typeface="Baloo Tammudu 2"/>
              </a:defRPr>
            </a:lvl6pPr>
            <a:lvl7pPr marL="3200400" lvl="6" indent="-330200">
              <a:lnSpc>
                <a:spcPct val="100000"/>
              </a:lnSpc>
              <a:spcBef>
                <a:spcPts val="0"/>
              </a:spcBef>
              <a:spcAft>
                <a:spcPts val="0"/>
              </a:spcAft>
              <a:buClr>
                <a:schemeClr val="accent3"/>
              </a:buClr>
              <a:buSzPts val="1600"/>
              <a:buFont typeface="Baloo Tammudu 2"/>
              <a:buChar char="●"/>
              <a:defRPr sz="1600">
                <a:solidFill>
                  <a:schemeClr val="accent3"/>
                </a:solidFill>
                <a:latin typeface="Baloo Tammudu 2"/>
                <a:ea typeface="Baloo Tammudu 2"/>
                <a:cs typeface="Baloo Tammudu 2"/>
                <a:sym typeface="Baloo Tammudu 2"/>
              </a:defRPr>
            </a:lvl7pPr>
            <a:lvl8pPr marL="3657600" lvl="7" indent="-330200">
              <a:lnSpc>
                <a:spcPct val="100000"/>
              </a:lnSpc>
              <a:spcBef>
                <a:spcPts val="0"/>
              </a:spcBef>
              <a:spcAft>
                <a:spcPts val="0"/>
              </a:spcAft>
              <a:buClr>
                <a:schemeClr val="accent3"/>
              </a:buClr>
              <a:buSzPts val="1600"/>
              <a:buFont typeface="Baloo Tammudu 2"/>
              <a:buChar char="○"/>
              <a:defRPr sz="1600">
                <a:solidFill>
                  <a:schemeClr val="accent3"/>
                </a:solidFill>
                <a:latin typeface="Baloo Tammudu 2"/>
                <a:ea typeface="Baloo Tammudu 2"/>
                <a:cs typeface="Baloo Tammudu 2"/>
                <a:sym typeface="Baloo Tammudu 2"/>
              </a:defRPr>
            </a:lvl8pPr>
            <a:lvl9pPr marL="4114800" lvl="8" indent="-330200">
              <a:lnSpc>
                <a:spcPct val="100000"/>
              </a:lnSpc>
              <a:spcBef>
                <a:spcPts val="0"/>
              </a:spcBef>
              <a:spcAft>
                <a:spcPts val="0"/>
              </a:spcAft>
              <a:buClr>
                <a:schemeClr val="accent3"/>
              </a:buClr>
              <a:buSzPts val="1600"/>
              <a:buFont typeface="Baloo Tammudu 2"/>
              <a:buChar char="■"/>
              <a:defRPr sz="1600">
                <a:solidFill>
                  <a:schemeClr val="accent3"/>
                </a:solidFill>
                <a:latin typeface="Baloo Tammudu 2"/>
                <a:ea typeface="Baloo Tammudu 2"/>
                <a:cs typeface="Baloo Tammudu 2"/>
                <a:sym typeface="Baloo Tammudu 2"/>
              </a:defRPr>
            </a:lvl9pPr>
          </a:lstStyle>
          <a:p>
            <a:endParaRPr/>
          </a:p>
        </p:txBody>
      </p:sp>
    </p:spTree>
    <p:extLst>
      <p:ext uri="{BB962C8B-B14F-4D97-AF65-F5344CB8AC3E}">
        <p14:creationId xmlns:p14="http://schemas.microsoft.com/office/powerpoint/2010/main" val="608835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youtu.be/qnvNZvdqC7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s://youtu.be/fDfsMZhMg4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s://youtu.be/aHrPHK_y6iA" TargetMode="External"/><Relationship Id="rId5" Type="http://schemas.openxmlformats.org/officeDocument/2006/relationships/hyperlink" Target="https://youtu.be/8MZeagw0gWc?t=203" TargetMode="External"/><Relationship Id="rId4" Type="http://schemas.openxmlformats.org/officeDocument/2006/relationships/hyperlink" Target="https://youtu.be/hpgWtMaYVC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youtu.be/g-NBzo1K7U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BQzERXpnP00"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hyperlink" Target="https://youtu.be/BQzERXpnP0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s://youtu.be/ELeycZxidW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youtu.be/Akm2O66z8M0" TargetMode="External"/><Relationship Id="rId5" Type="http://schemas.openxmlformats.org/officeDocument/2006/relationships/hyperlink" Target="https://youtu.be/AfSISgTo7QQ" TargetMode="External"/><Relationship Id="rId4" Type="http://schemas.openxmlformats.org/officeDocument/2006/relationships/hyperlink" Target="https://youtu.be/u5ypG1rdwe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7"/>
          <p:cNvSpPr/>
          <p:nvPr/>
        </p:nvSpPr>
        <p:spPr>
          <a:xfrm flipH="1">
            <a:off x="1714092" y="787434"/>
            <a:ext cx="8763825" cy="4182495"/>
          </a:xfrm>
          <a:custGeom>
            <a:avLst/>
            <a:gdLst/>
            <a:ahLst/>
            <a:cxnLst/>
            <a:rect l="l" t="t" r="r" b="b"/>
            <a:pathLst>
              <a:path w="176004" h="153336" extrusionOk="0">
                <a:moveTo>
                  <a:pt x="0" y="2030"/>
                </a:moveTo>
                <a:lnTo>
                  <a:pt x="174618" y="0"/>
                </a:lnTo>
                <a:lnTo>
                  <a:pt x="176004" y="152872"/>
                </a:lnTo>
                <a:lnTo>
                  <a:pt x="2671" y="153336"/>
                </a:lnTo>
                <a:close/>
              </a:path>
            </a:pathLst>
          </a:custGeom>
          <a:solidFill>
            <a:schemeClr val="accent6"/>
          </a:solidFill>
          <a:ln>
            <a:noFill/>
          </a:ln>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A627640A-CDBB-A7FE-5F63-9941E0D314BF}"/>
              </a:ext>
            </a:extLst>
          </p:cNvPr>
          <p:cNvPicPr>
            <a:picLocks noChangeAspect="1"/>
          </p:cNvPicPr>
          <p:nvPr/>
        </p:nvPicPr>
        <p:blipFill>
          <a:blip r:embed="rId3"/>
          <a:stretch>
            <a:fillRect/>
          </a:stretch>
        </p:blipFill>
        <p:spPr>
          <a:xfrm>
            <a:off x="2007555" y="1561727"/>
            <a:ext cx="2633708" cy="2830173"/>
          </a:xfrm>
          <a:prstGeom prst="rect">
            <a:avLst/>
          </a:prstGeom>
        </p:spPr>
      </p:pic>
      <p:pic>
        <p:nvPicPr>
          <p:cNvPr id="11" name="Picture 10">
            <a:extLst>
              <a:ext uri="{FF2B5EF4-FFF2-40B4-BE49-F238E27FC236}">
                <a16:creationId xmlns:a16="http://schemas.microsoft.com/office/drawing/2014/main" id="{19519FFB-4008-CF94-4A46-E094FF2DFA8A}"/>
              </a:ext>
            </a:extLst>
          </p:cNvPr>
          <p:cNvPicPr>
            <a:picLocks noChangeAspect="1"/>
          </p:cNvPicPr>
          <p:nvPr/>
        </p:nvPicPr>
        <p:blipFill>
          <a:blip r:embed="rId4"/>
          <a:stretch>
            <a:fillRect/>
          </a:stretch>
        </p:blipFill>
        <p:spPr>
          <a:xfrm>
            <a:off x="4636939" y="1561727"/>
            <a:ext cx="2726503" cy="2830173"/>
          </a:xfrm>
          <a:prstGeom prst="rect">
            <a:avLst/>
          </a:prstGeom>
        </p:spPr>
      </p:pic>
      <p:pic>
        <p:nvPicPr>
          <p:cNvPr id="13" name="Picture 12">
            <a:extLst>
              <a:ext uri="{FF2B5EF4-FFF2-40B4-BE49-F238E27FC236}">
                <a16:creationId xmlns:a16="http://schemas.microsoft.com/office/drawing/2014/main" id="{89750D1F-9EFF-CE0B-879B-2949222F54D8}"/>
              </a:ext>
            </a:extLst>
          </p:cNvPr>
          <p:cNvPicPr>
            <a:picLocks noChangeAspect="1"/>
          </p:cNvPicPr>
          <p:nvPr/>
        </p:nvPicPr>
        <p:blipFill>
          <a:blip r:embed="rId5"/>
          <a:stretch>
            <a:fillRect/>
          </a:stretch>
        </p:blipFill>
        <p:spPr>
          <a:xfrm>
            <a:off x="7359761" y="1561727"/>
            <a:ext cx="2719383" cy="2830173"/>
          </a:xfrm>
          <a:prstGeom prst="rect">
            <a:avLst/>
          </a:prstGeom>
        </p:spPr>
      </p:pic>
    </p:spTree>
    <p:extLst>
      <p:ext uri="{BB962C8B-B14F-4D97-AF65-F5344CB8AC3E}">
        <p14:creationId xmlns:p14="http://schemas.microsoft.com/office/powerpoint/2010/main" val="4279623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830161" y="374923"/>
            <a:ext cx="5765713" cy="725108"/>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Finish It: Plumber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6398509" cy="4935134"/>
          </a:xfrm>
          <a:prstGeom prst="rect">
            <a:avLst/>
          </a:prstGeom>
          <a:noFill/>
        </p:spPr>
        <p:txBody>
          <a:bodyPr wrap="square" rtlCol="0">
            <a:spAutoFit/>
          </a:bodyPr>
          <a:lstStyle/>
          <a:p>
            <a:pPr defTabSz="1219170">
              <a:buClr>
                <a:srgbClr val="000000"/>
              </a:buClr>
            </a:pPr>
            <a:r>
              <a:rPr lang="en-US" sz="3200" kern="0">
                <a:solidFill>
                  <a:srgbClr val="B1DEFC"/>
                </a:solidFill>
                <a:latin typeface="Myriad Pro Cond"/>
                <a:cs typeface="Arial"/>
                <a:sym typeface="Arial"/>
              </a:rPr>
              <a:t>Average Salary: </a:t>
            </a:r>
            <a:r>
              <a:rPr lang="en-US" sz="2667" kern="0">
                <a:solidFill>
                  <a:srgbClr val="ECECEC"/>
                </a:solidFill>
                <a:latin typeface="Myriad Pro Cond"/>
                <a:cs typeface="Arial"/>
                <a:sym typeface="Arial"/>
              </a:rPr>
              <a:t>$59,627</a:t>
            </a:r>
          </a:p>
          <a:p>
            <a:pPr defTabSz="1219170">
              <a:buClr>
                <a:srgbClr val="000000"/>
              </a:buClr>
            </a:pPr>
            <a:r>
              <a:rPr lang="en-US" sz="3200" kern="0">
                <a:solidFill>
                  <a:srgbClr val="B1DEFC"/>
                </a:solidFill>
                <a:latin typeface="Myriad Pro Cond"/>
                <a:cs typeface="Arial"/>
                <a:sym typeface="Arial"/>
              </a:rPr>
              <a:t>Description: </a:t>
            </a:r>
            <a:r>
              <a:rPr lang="en-US" sz="2667" kern="0">
                <a:solidFill>
                  <a:srgbClr val="ECECEC"/>
                </a:solidFill>
                <a:latin typeface="Myriad Pro Cond"/>
                <a:cs typeface="Arial"/>
                <a:sym typeface="Arial"/>
              </a:rPr>
              <a:t>Design and install piping systems that distribute water and remove waste from buildings, and connect heating and cooling systems</a:t>
            </a:r>
          </a:p>
          <a:p>
            <a:pPr defTabSz="1219170">
              <a:buClr>
                <a:srgbClr val="000000"/>
              </a:buClr>
            </a:pPr>
            <a:r>
              <a:rPr lang="en-US" sz="3200" kern="0">
                <a:solidFill>
                  <a:srgbClr val="B1DEFC"/>
                </a:solidFill>
                <a:latin typeface="Myriad Pro Cond"/>
                <a:cs typeface="Arial"/>
                <a:sym typeface="Arial"/>
              </a:rPr>
              <a:t>Education Options: </a:t>
            </a:r>
            <a:r>
              <a:rPr lang="en-US" sz="2667" kern="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a:solidFill>
                  <a:srgbClr val="B1DEFC"/>
                </a:solidFill>
                <a:latin typeface="Myriad Pro Cond"/>
                <a:cs typeface="Arial"/>
                <a:sym typeface="Arial"/>
              </a:rPr>
              <a:t>Qualifications: </a:t>
            </a:r>
            <a:r>
              <a:rPr lang="en-US" sz="2667" kern="0">
                <a:solidFill>
                  <a:srgbClr val="ECECEC"/>
                </a:solidFill>
                <a:latin typeface="Myriad Pro Cond"/>
                <a:cs typeface="Arial"/>
                <a:sym typeface="Arial"/>
              </a:rPr>
              <a:t>knowledgeable in water distribution, blueprint reading, local ordinances and regulations, mathematics, mechanical drawing, physics, welding, and soldering</a:t>
            </a:r>
          </a:p>
        </p:txBody>
      </p:sp>
      <p:pic>
        <p:nvPicPr>
          <p:cNvPr id="4098" name="Picture 2">
            <a:extLst>
              <a:ext uri="{FF2B5EF4-FFF2-40B4-BE49-F238E27FC236}">
                <a16:creationId xmlns:a16="http://schemas.microsoft.com/office/drawing/2014/main" id="{677E2BD1-55B5-75D6-1581-BAF9AC7E2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28" y="341876"/>
            <a:ext cx="4282769" cy="59966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8FB812-1B0B-B238-6BEA-785AECD5F0C6}"/>
              </a:ext>
            </a:extLst>
          </p:cNvPr>
          <p:cNvSpPr txBox="1"/>
          <p:nvPr/>
        </p:nvSpPr>
        <p:spPr>
          <a:xfrm>
            <a:off x="8424120" y="6096397"/>
            <a:ext cx="3320205" cy="379656"/>
          </a:xfrm>
          <a:prstGeom prst="rect">
            <a:avLst/>
          </a:prstGeom>
          <a:noFill/>
        </p:spPr>
        <p:txBody>
          <a:bodyPr wrap="square">
            <a:spAutoFit/>
          </a:bodyPr>
          <a:lstStyle/>
          <a:p>
            <a:pPr defTabSz="1219170">
              <a:buClr>
                <a:srgbClr val="000000"/>
              </a:buClr>
            </a:pPr>
            <a:r>
              <a:rPr lang="en-US" sz="1867" u="sng" kern="0">
                <a:solidFill>
                  <a:srgbClr val="0563C1"/>
                </a:solidFill>
                <a:latin typeface="Calibri" panose="020F0502020204030204" pitchFamily="34" charset="0"/>
                <a:cs typeface="Arial"/>
                <a:sym typeface="Arial"/>
                <a:hlinkClick r:id="rId4"/>
              </a:rPr>
              <a:t>https://youtu.be/qnvNZvdqC7c</a:t>
            </a:r>
            <a:r>
              <a:rPr lang="en-US" sz="1867" kern="0">
                <a:solidFill>
                  <a:srgbClr val="000000"/>
                </a:solidFill>
                <a:latin typeface="Calibri" panose="020F0502020204030204" pitchFamily="34" charset="0"/>
                <a:cs typeface="Arial"/>
                <a:sym typeface="Arial"/>
              </a:rPr>
              <a:t> </a:t>
            </a: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219494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610153" y="374923"/>
            <a:ext cx="5880880" cy="725108"/>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Finish It: Glazier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1"/>
            <a:ext cx="5921829" cy="4935134"/>
          </a:xfrm>
          <a:prstGeom prst="rect">
            <a:avLst/>
          </a:prstGeom>
          <a:noFill/>
        </p:spPr>
        <p:txBody>
          <a:bodyPr wrap="square" rtlCol="0">
            <a:spAutoFit/>
          </a:bodyPr>
          <a:lstStyle/>
          <a:p>
            <a:pPr defTabSz="1219170">
              <a:buClr>
                <a:srgbClr val="000000"/>
              </a:buClr>
            </a:pPr>
            <a:r>
              <a:rPr lang="en-US" sz="3200" kern="0">
                <a:solidFill>
                  <a:srgbClr val="B1DEFC"/>
                </a:solidFill>
                <a:latin typeface="Myriad Pro Cond"/>
                <a:cs typeface="Arial"/>
                <a:sym typeface="Arial"/>
              </a:rPr>
              <a:t>Average Salary: </a:t>
            </a:r>
            <a:r>
              <a:rPr lang="en-US" sz="2667" kern="0">
                <a:solidFill>
                  <a:srgbClr val="ECECEC"/>
                </a:solidFill>
                <a:latin typeface="Myriad Pro Cond"/>
                <a:cs typeface="Arial"/>
                <a:sym typeface="Arial"/>
              </a:rPr>
              <a:t>$47,480</a:t>
            </a:r>
          </a:p>
          <a:p>
            <a:pPr defTabSz="1219170">
              <a:buClr>
                <a:srgbClr val="000000"/>
              </a:buClr>
            </a:pPr>
            <a:r>
              <a:rPr lang="en-US" sz="3200" kern="0">
                <a:solidFill>
                  <a:srgbClr val="B1DEFC"/>
                </a:solidFill>
                <a:latin typeface="Myriad Pro Cond"/>
                <a:cs typeface="Arial"/>
                <a:sym typeface="Arial"/>
              </a:rPr>
              <a:t>Description: </a:t>
            </a:r>
            <a:r>
              <a:rPr lang="en-US" sz="2667" kern="0">
                <a:solidFill>
                  <a:srgbClr val="ECECEC"/>
                </a:solidFill>
                <a:latin typeface="Myriad Pro Cond"/>
                <a:cs typeface="Arial"/>
                <a:sym typeface="Arial"/>
              </a:rPr>
              <a:t>Select, cut, install, replace, and remove residential, commercial, and artistic glass. Use a variety of tools including glazing knives, saws, drills, grinders, putty, and glazing compounds</a:t>
            </a:r>
          </a:p>
          <a:p>
            <a:pPr defTabSz="1219170">
              <a:buClr>
                <a:srgbClr val="000000"/>
              </a:buClr>
            </a:pPr>
            <a:r>
              <a:rPr lang="en-US" sz="3200" kern="0">
                <a:solidFill>
                  <a:srgbClr val="B1DEFC"/>
                </a:solidFill>
                <a:latin typeface="Myriad Pro Cond"/>
                <a:cs typeface="Arial"/>
                <a:sym typeface="Arial"/>
              </a:rPr>
              <a:t>Education Options: </a:t>
            </a:r>
            <a:r>
              <a:rPr lang="en-US" sz="2667" kern="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a:solidFill>
                  <a:srgbClr val="B1DEFC"/>
                </a:solidFill>
                <a:latin typeface="Myriad Pro Cond"/>
                <a:cs typeface="Arial"/>
                <a:sym typeface="Arial"/>
              </a:rPr>
              <a:t>Qualifications: </a:t>
            </a:r>
            <a:r>
              <a:rPr lang="en-US" sz="2667" kern="0">
                <a:solidFill>
                  <a:srgbClr val="ECECEC"/>
                </a:solidFill>
                <a:latin typeface="Myriad Pro Cond"/>
                <a:cs typeface="Arial"/>
                <a:sym typeface="Arial"/>
              </a:rPr>
              <a:t>Ability to mold and manipulate objects while paying attention to detail. Balance and coordination are a must on ladders and scaffolds.</a:t>
            </a:r>
          </a:p>
        </p:txBody>
      </p:sp>
      <p:pic>
        <p:nvPicPr>
          <p:cNvPr id="2050" name="Picture 2">
            <a:extLst>
              <a:ext uri="{FF2B5EF4-FFF2-40B4-BE49-F238E27FC236}">
                <a16:creationId xmlns:a16="http://schemas.microsoft.com/office/drawing/2014/main" id="{28D9CF37-A9EA-6768-A2CA-4D110A243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67" y="374923"/>
            <a:ext cx="4073091" cy="570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617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898911" y="0"/>
            <a:ext cx="6059332" cy="1417301"/>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Finish It: </a:t>
            </a:r>
            <a:br>
              <a:rPr lang="en" sz="4800" dirty="0">
                <a:solidFill>
                  <a:schemeClr val="accent5"/>
                </a:solidFill>
                <a:latin typeface="+mj-lt"/>
              </a:rPr>
            </a:br>
            <a:r>
              <a:rPr lang="en" sz="4800" dirty="0">
                <a:solidFill>
                  <a:schemeClr val="accent5"/>
                </a:solidFill>
                <a:latin typeface="+mj-lt"/>
              </a:rPr>
              <a:t>HVAC Technician</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1"/>
            <a:ext cx="6398509" cy="4935134"/>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$62,472</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Install, maintain, and repair heating, ventilation, and air conditioning systems (Can include motors, compressors, pumps, fans, thermostats, and computerized switches control systems, hydronics, solar panels, or commercial refrigeration)</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Coordination, physical dexterity, mechanical and mathematical aptitude</a:t>
            </a:r>
          </a:p>
        </p:txBody>
      </p:sp>
      <p:pic>
        <p:nvPicPr>
          <p:cNvPr id="3074" name="Picture 2">
            <a:extLst>
              <a:ext uri="{FF2B5EF4-FFF2-40B4-BE49-F238E27FC236}">
                <a16:creationId xmlns:a16="http://schemas.microsoft.com/office/drawing/2014/main" id="{81E744DE-E6BA-D633-E3DB-F56DD6E9D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16" y="467376"/>
            <a:ext cx="4090393" cy="572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079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885162" y="1"/>
            <a:ext cx="5435981" cy="1100031"/>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Plan It: </a:t>
            </a:r>
            <a:br>
              <a:rPr lang="en" sz="4800" dirty="0">
                <a:solidFill>
                  <a:schemeClr val="accent5"/>
                </a:solidFill>
                <a:latin typeface="+mj-lt"/>
              </a:rPr>
            </a:br>
            <a:r>
              <a:rPr lang="en" sz="4800" dirty="0">
                <a:solidFill>
                  <a:schemeClr val="accent5"/>
                </a:solidFill>
                <a:latin typeface="+mj-lt"/>
              </a:rPr>
              <a:t>Builder/Remodeler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885162" y="1469770"/>
            <a:ext cx="5930996" cy="4524700"/>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$50,000 to $85,000 to $250,000+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Manage teams that build and remodel homes and buildings. Prepare and clean sites and assist in logistics of project. Can help create budgets, blueprints, and sketches.</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High school or GED and apprenticeship programs</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problem solving, interpersonal skills, physically fit, personable, creative, persuasive, good under pressure, ability to use technology</a:t>
            </a:r>
          </a:p>
        </p:txBody>
      </p:sp>
      <p:pic>
        <p:nvPicPr>
          <p:cNvPr id="2050" name="Picture 2" descr="Builder Supply - General Contractor &amp; Construction Supply - Ferguson">
            <a:extLst>
              <a:ext uri="{FF2B5EF4-FFF2-40B4-BE49-F238E27FC236}">
                <a16:creationId xmlns:a16="http://schemas.microsoft.com/office/drawing/2014/main" id="{9002546E-20B4-02A6-EF95-5449E5959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76" r="24976"/>
          <a:stretch/>
        </p:blipFill>
        <p:spPr bwMode="auto">
          <a:xfrm>
            <a:off x="220750" y="1012984"/>
            <a:ext cx="5306901" cy="466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27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541402" y="0"/>
            <a:ext cx="6306838" cy="1100031"/>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Build It: </a:t>
            </a:r>
            <a:br>
              <a:rPr lang="en" sz="4800" dirty="0">
                <a:solidFill>
                  <a:schemeClr val="accent5"/>
                </a:solidFill>
                <a:latin typeface="+mj-lt"/>
              </a:rPr>
            </a:br>
            <a:r>
              <a:rPr lang="en" sz="4800" dirty="0">
                <a:solidFill>
                  <a:schemeClr val="accent5"/>
                </a:solidFill>
                <a:latin typeface="+mj-lt"/>
              </a:rPr>
              <a:t>Tower Crane Operator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1"/>
            <a:ext cx="5930996" cy="4524700"/>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$66,329</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Use their knowledge of load calculations and crane operations to hoist heavy materials off the ground and to significant heights</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Balance, ability to judge distance, coordination, comfortable with technology, basic math skills</a:t>
            </a:r>
          </a:p>
        </p:txBody>
      </p:sp>
      <p:pic>
        <p:nvPicPr>
          <p:cNvPr id="3" name="Picture 2">
            <a:extLst>
              <a:ext uri="{FF2B5EF4-FFF2-40B4-BE49-F238E27FC236}">
                <a16:creationId xmlns:a16="http://schemas.microsoft.com/office/drawing/2014/main" id="{B47C0AC8-0161-EE11-AC2D-BA589F105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23" y="344993"/>
            <a:ext cx="4158179" cy="58221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5DAB01-08BD-BFB1-993B-081A3908381B}"/>
              </a:ext>
            </a:extLst>
          </p:cNvPr>
          <p:cNvSpPr txBox="1"/>
          <p:nvPr/>
        </p:nvSpPr>
        <p:spPr>
          <a:xfrm>
            <a:off x="7380889" y="5988270"/>
            <a:ext cx="3657600" cy="34887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1467" kern="0">
                <a:solidFill>
                  <a:srgbClr val="0563C1"/>
                </a:solidFill>
                <a:latin typeface="Calibri"/>
                <a:cs typeface="Segoe UI"/>
                <a:sym typeface="Arial"/>
                <a:hlinkClick r:id="rId4"/>
              </a:rPr>
              <a:t>https://youtu.be/fDfsMZhMg4U</a:t>
            </a:r>
            <a:r>
              <a:rPr lang="en-US" sz="1467" kern="0">
                <a:solidFill>
                  <a:srgbClr val="000000"/>
                </a:solidFill>
                <a:latin typeface="Calibri"/>
                <a:cs typeface="Arial"/>
                <a:sym typeface="Arial"/>
              </a:rPr>
              <a:t> </a:t>
            </a: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3319590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967686" y="109728"/>
            <a:ext cx="5435981" cy="1585877"/>
          </a:xfrm>
          <a:prstGeom prst="rect">
            <a:avLst/>
          </a:prstGeom>
        </p:spPr>
        <p:txBody>
          <a:bodyPr spcFirstLastPara="1" wrap="square" lIns="0" tIns="0" rIns="0" bIns="0" anchor="t" anchorCtr="0">
            <a:noAutofit/>
          </a:bodyPr>
          <a:lstStyle/>
          <a:p>
            <a:pPr algn="ctr"/>
            <a:r>
              <a:rPr lang="en-US" sz="4800" dirty="0">
                <a:solidFill>
                  <a:schemeClr val="accent5"/>
                </a:solidFill>
                <a:latin typeface="+mj-lt"/>
              </a:rPr>
              <a:t>Build It: Mobile Crane Operator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0179" y="1580723"/>
            <a:ext cx="5930996" cy="4524700"/>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$66,119</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Use state-of-the-art heavy machinery to move construction materials, earth, and petroleum products over short distances</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Balance, ability to judge distance, coordination, comfortable with technology, basic math skills</a:t>
            </a:r>
          </a:p>
        </p:txBody>
      </p:sp>
      <p:pic>
        <p:nvPicPr>
          <p:cNvPr id="3074" name="Picture 2">
            <a:extLst>
              <a:ext uri="{FF2B5EF4-FFF2-40B4-BE49-F238E27FC236}">
                <a16:creationId xmlns:a16="http://schemas.microsoft.com/office/drawing/2014/main" id="{A76F052E-E72C-37D1-4978-30363476D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58" y="374923"/>
            <a:ext cx="4092709" cy="5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981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6343643" y="374923"/>
            <a:ext cx="4945552" cy="725108"/>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Finish It: Painter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5930996" cy="3703834"/>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$41,840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Choose and apply the right paint or colors to buildings and industrial structures</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Manual dexterity, vision, and color sense, as well as physical stamina and balance</a:t>
            </a:r>
          </a:p>
        </p:txBody>
      </p:sp>
      <p:pic>
        <p:nvPicPr>
          <p:cNvPr id="1026" name="Picture 2">
            <a:extLst>
              <a:ext uri="{FF2B5EF4-FFF2-40B4-BE49-F238E27FC236}">
                <a16:creationId xmlns:a16="http://schemas.microsoft.com/office/drawing/2014/main" id="{491FFED4-1870-72A7-3D22-A3755F5B5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24" y="374923"/>
            <a:ext cx="4097776" cy="57375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FCA7FA-67E8-6FBB-4CA3-6C61F67DBF2C}"/>
              </a:ext>
            </a:extLst>
          </p:cNvPr>
          <p:cNvSpPr txBox="1"/>
          <p:nvPr/>
        </p:nvSpPr>
        <p:spPr>
          <a:xfrm>
            <a:off x="5148656" y="5059591"/>
            <a:ext cx="3541581" cy="379656"/>
          </a:xfrm>
          <a:prstGeom prst="rect">
            <a:avLst/>
          </a:prstGeom>
          <a:noFill/>
        </p:spPr>
        <p:txBody>
          <a:bodyPr wrap="square">
            <a:spAutoFit/>
          </a:bodyPr>
          <a:lstStyle/>
          <a:p>
            <a:pPr defTabSz="1219170">
              <a:buClr>
                <a:srgbClr val="000000"/>
              </a:buClr>
            </a:pPr>
            <a:r>
              <a:rPr lang="en-US" sz="1867" u="sng" kern="0" dirty="0">
                <a:solidFill>
                  <a:srgbClr val="0563C1"/>
                </a:solidFill>
                <a:latin typeface="Calibri" panose="020F0502020204030204" pitchFamily="34" charset="0"/>
                <a:cs typeface="Arial"/>
                <a:sym typeface="Arial"/>
                <a:hlinkClick r:id="rId4"/>
              </a:rPr>
              <a:t>https://youtu.be/hpgWtMaYVC4</a:t>
            </a:r>
            <a:r>
              <a:rPr lang="en-US" sz="1867" kern="0" dirty="0">
                <a:solidFill>
                  <a:srgbClr val="000000"/>
                </a:solidFill>
                <a:latin typeface="Calibri" panose="020F0502020204030204" pitchFamily="34" charset="0"/>
                <a:cs typeface="Arial"/>
                <a:sym typeface="Arial"/>
              </a:rPr>
              <a:t>  </a:t>
            </a:r>
            <a:endParaRPr lang="en-US" sz="1867" kern="0" dirty="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id="{892DB09D-8341-AF16-4E1C-9D38BB9630E6}"/>
              </a:ext>
            </a:extLst>
          </p:cNvPr>
          <p:cNvSpPr txBox="1"/>
          <p:nvPr/>
        </p:nvSpPr>
        <p:spPr>
          <a:xfrm>
            <a:off x="6574029" y="5518138"/>
            <a:ext cx="4232417" cy="379656"/>
          </a:xfrm>
          <a:prstGeom prst="rect">
            <a:avLst/>
          </a:prstGeom>
          <a:noFill/>
        </p:spPr>
        <p:txBody>
          <a:bodyPr wrap="square">
            <a:spAutoFit/>
          </a:bodyPr>
          <a:lstStyle/>
          <a:p>
            <a:pPr defTabSz="1219170">
              <a:buClr>
                <a:srgbClr val="000000"/>
              </a:buClr>
            </a:pPr>
            <a:r>
              <a:rPr lang="en-US" sz="1867" u="sng" kern="0" dirty="0">
                <a:solidFill>
                  <a:srgbClr val="0563C1"/>
                </a:solidFill>
                <a:latin typeface="Calibri" panose="020F0502020204030204" pitchFamily="34" charset="0"/>
                <a:cs typeface="Arial"/>
                <a:sym typeface="Arial"/>
                <a:hlinkClick r:id="rId5"/>
              </a:rPr>
              <a:t>https://youtu.be/8MZeagw0gWc?t=203</a:t>
            </a:r>
            <a:r>
              <a:rPr lang="en-US" sz="1867" kern="0" dirty="0">
                <a:solidFill>
                  <a:srgbClr val="000000"/>
                </a:solidFill>
                <a:latin typeface="Calibri" panose="020F0502020204030204" pitchFamily="34" charset="0"/>
                <a:cs typeface="Arial"/>
                <a:sym typeface="Arial"/>
              </a:rPr>
              <a:t> </a:t>
            </a:r>
            <a:endParaRPr lang="en-US" sz="1867" kern="0" dirty="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06DB26FD-AC3F-5C27-1C5A-83B5225FEF86}"/>
              </a:ext>
            </a:extLst>
          </p:cNvPr>
          <p:cNvSpPr txBox="1"/>
          <p:nvPr/>
        </p:nvSpPr>
        <p:spPr>
          <a:xfrm>
            <a:off x="8690647" y="5059591"/>
            <a:ext cx="3271157" cy="379656"/>
          </a:xfrm>
          <a:prstGeom prst="rect">
            <a:avLst/>
          </a:prstGeom>
          <a:noFill/>
        </p:spPr>
        <p:txBody>
          <a:bodyPr wrap="square">
            <a:spAutoFit/>
          </a:bodyPr>
          <a:lstStyle/>
          <a:p>
            <a:pPr defTabSz="1219170">
              <a:buClr>
                <a:srgbClr val="000000"/>
              </a:buClr>
            </a:pPr>
            <a:r>
              <a:rPr lang="en-US" sz="1867" u="sng" kern="0" dirty="0">
                <a:solidFill>
                  <a:srgbClr val="0563C1"/>
                </a:solidFill>
                <a:latin typeface="Calibri" panose="020F0502020204030204" pitchFamily="34" charset="0"/>
                <a:cs typeface="Arial"/>
                <a:sym typeface="Arial"/>
                <a:hlinkClick r:id="rId6"/>
              </a:rPr>
              <a:t>https://youtu.be/aHrPHK_y6iA</a:t>
            </a:r>
            <a:r>
              <a:rPr lang="en-US" sz="1867" kern="0" dirty="0">
                <a:solidFill>
                  <a:srgbClr val="000000"/>
                </a:solidFill>
                <a:latin typeface="Calibri" panose="020F0502020204030204" pitchFamily="34" charset="0"/>
                <a:cs typeface="Arial"/>
                <a:sym typeface="Arial"/>
              </a:rPr>
              <a:t>  </a:t>
            </a: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2896559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307645" y="189800"/>
            <a:ext cx="6774352" cy="1460245"/>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Finish It: </a:t>
            </a:r>
            <a:br>
              <a:rPr lang="en" sz="4800" dirty="0">
                <a:solidFill>
                  <a:schemeClr val="accent5"/>
                </a:solidFill>
                <a:latin typeface="+mj-lt"/>
              </a:rPr>
            </a:br>
            <a:r>
              <a:rPr lang="en" sz="4800" dirty="0">
                <a:solidFill>
                  <a:schemeClr val="accent5"/>
                </a:solidFill>
                <a:latin typeface="+mj-lt"/>
              </a:rPr>
              <a:t>Landscape Architect</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2126724"/>
            <a:ext cx="5930996" cy="2882969"/>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$26,000 to $64,000 to $70,000+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Plan and design outdoor spaces given a client’s needs and budget</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Bachelor’s degree</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Personable, persuasive, creative, problem solver, good under pressure, love for outdoors</a:t>
            </a:r>
          </a:p>
        </p:txBody>
      </p:sp>
      <p:pic>
        <p:nvPicPr>
          <p:cNvPr id="3" name="Picture 2" descr="Department of Landscape Architecture – College of the Environment and Life  Sciences">
            <a:extLst>
              <a:ext uri="{FF2B5EF4-FFF2-40B4-BE49-F238E27FC236}">
                <a16:creationId xmlns:a16="http://schemas.microsoft.com/office/drawing/2014/main" id="{164C2289-2E82-AACA-90E7-8B8F89A882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1" r="26597"/>
          <a:stretch/>
        </p:blipFill>
        <p:spPr bwMode="auto">
          <a:xfrm>
            <a:off x="291432" y="568349"/>
            <a:ext cx="5240739" cy="520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678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866874" y="148504"/>
            <a:ext cx="5435981" cy="1341967"/>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Build It: </a:t>
            </a:r>
            <a:br>
              <a:rPr lang="en" sz="4800" dirty="0">
                <a:solidFill>
                  <a:schemeClr val="accent5"/>
                </a:solidFill>
                <a:latin typeface="+mj-lt"/>
              </a:rPr>
            </a:br>
            <a:r>
              <a:rPr lang="en" sz="4800" dirty="0">
                <a:solidFill>
                  <a:schemeClr val="accent5"/>
                </a:solidFill>
                <a:latin typeface="+mj-lt"/>
              </a:rPr>
              <a:t>Craft Laborer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5930996" cy="4114268"/>
          </a:xfrm>
          <a:prstGeom prst="rect">
            <a:avLst/>
          </a:prstGeom>
          <a:noFill/>
        </p:spPr>
        <p:txBody>
          <a:bodyPr wrap="square" rtlCol="0">
            <a:spAutoFit/>
          </a:bodyPr>
          <a:lstStyle/>
          <a:p>
            <a:pPr defTabSz="1219170">
              <a:buClr>
                <a:srgbClr val="000000"/>
              </a:buClr>
            </a:pPr>
            <a:r>
              <a:rPr lang="en-US" sz="3200" kern="0">
                <a:solidFill>
                  <a:srgbClr val="B1DEFC"/>
                </a:solidFill>
                <a:latin typeface="Myriad Pro Cond"/>
                <a:cs typeface="Arial"/>
                <a:sym typeface="Arial"/>
              </a:rPr>
              <a:t>Average Salary: </a:t>
            </a:r>
            <a:r>
              <a:rPr lang="en-US" sz="2667" kern="0">
                <a:solidFill>
                  <a:srgbClr val="ECECEC"/>
                </a:solidFill>
                <a:latin typeface="Myriad Pro Cond"/>
                <a:cs typeface="Arial"/>
                <a:sym typeface="Arial"/>
              </a:rPr>
              <a:t>$38,890</a:t>
            </a:r>
          </a:p>
          <a:p>
            <a:pPr defTabSz="1219170">
              <a:buClr>
                <a:srgbClr val="000000"/>
              </a:buClr>
            </a:pPr>
            <a:r>
              <a:rPr lang="en-US" sz="3200" kern="0">
                <a:solidFill>
                  <a:srgbClr val="B1DEFC"/>
                </a:solidFill>
                <a:latin typeface="Myriad Pro Cond"/>
                <a:cs typeface="Arial"/>
                <a:sym typeface="Arial"/>
              </a:rPr>
              <a:t>Description: </a:t>
            </a:r>
            <a:r>
              <a:rPr lang="en-US" sz="2667" kern="0">
                <a:solidFill>
                  <a:srgbClr val="ECECEC"/>
                </a:solidFill>
                <a:latin typeface="Myriad Pro Cond"/>
                <a:cs typeface="Arial"/>
                <a:sym typeface="Arial"/>
              </a:rPr>
              <a:t>Perform basic tasks on a construction site, sometimes at great heights or outdoors in all weather conditions</a:t>
            </a:r>
          </a:p>
          <a:p>
            <a:pPr defTabSz="1219170">
              <a:buClr>
                <a:srgbClr val="000000"/>
              </a:buClr>
            </a:pPr>
            <a:r>
              <a:rPr lang="en-US" sz="3200" kern="0">
                <a:solidFill>
                  <a:srgbClr val="B1DEFC"/>
                </a:solidFill>
                <a:latin typeface="Myriad Pro Cond"/>
                <a:cs typeface="Arial"/>
                <a:sym typeface="Arial"/>
              </a:rPr>
              <a:t>Education Options: </a:t>
            </a:r>
            <a:r>
              <a:rPr lang="en-US" sz="2667" kern="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a:solidFill>
                  <a:srgbClr val="B1DEFC"/>
                </a:solidFill>
                <a:latin typeface="Myriad Pro Cond"/>
                <a:cs typeface="Arial"/>
                <a:sym typeface="Arial"/>
              </a:rPr>
              <a:t>Qualifications: </a:t>
            </a:r>
            <a:r>
              <a:rPr lang="en-US" sz="2667" kern="0">
                <a:solidFill>
                  <a:srgbClr val="ECECEC"/>
                </a:solidFill>
                <a:latin typeface="Myriad Pro Cond"/>
                <a:cs typeface="Arial"/>
                <a:sym typeface="Arial"/>
              </a:rPr>
              <a:t>Manual dexterity, coordination, physical fitness, good sense of balance</a:t>
            </a:r>
          </a:p>
        </p:txBody>
      </p:sp>
      <p:pic>
        <p:nvPicPr>
          <p:cNvPr id="1026" name="Picture 2">
            <a:extLst>
              <a:ext uri="{FF2B5EF4-FFF2-40B4-BE49-F238E27FC236}">
                <a16:creationId xmlns:a16="http://schemas.microsoft.com/office/drawing/2014/main" id="{D4A34029-90EA-3549-D185-DA4517E91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14" y="107422"/>
            <a:ext cx="4179996" cy="585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197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885162" y="374923"/>
            <a:ext cx="5435981" cy="725108"/>
          </a:xfrm>
          <a:prstGeom prst="rect">
            <a:avLst/>
          </a:prstGeom>
        </p:spPr>
        <p:txBody>
          <a:bodyPr spcFirstLastPara="1" wrap="square" lIns="0" tIns="0" rIns="0" bIns="0" anchor="t" anchorCtr="0">
            <a:noAutofit/>
          </a:bodyPr>
          <a:lstStyle/>
          <a:p>
            <a:pPr algn="ctr"/>
            <a:r>
              <a:rPr lang="en" sz="4800">
                <a:solidFill>
                  <a:schemeClr val="accent5"/>
                </a:solidFill>
                <a:latin typeface="+mj-lt"/>
              </a:rPr>
              <a:t>Build It: Millwright</a:t>
            </a:r>
            <a:endParaRPr sz="480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1"/>
            <a:ext cx="5930996" cy="4114268"/>
          </a:xfrm>
          <a:prstGeom prst="rect">
            <a:avLst/>
          </a:prstGeom>
          <a:noFill/>
        </p:spPr>
        <p:txBody>
          <a:bodyPr wrap="square" rtlCol="0">
            <a:spAutoFit/>
          </a:bodyPr>
          <a:lstStyle/>
          <a:p>
            <a:pPr defTabSz="1219170">
              <a:buClr>
                <a:srgbClr val="000000"/>
              </a:buClr>
            </a:pPr>
            <a:r>
              <a:rPr lang="en-US" sz="3200" kern="0">
                <a:solidFill>
                  <a:srgbClr val="B1DEFC"/>
                </a:solidFill>
                <a:latin typeface="Myriad Pro Cond"/>
                <a:cs typeface="Arial"/>
                <a:sym typeface="Arial"/>
              </a:rPr>
              <a:t>Average Salary: </a:t>
            </a:r>
            <a:r>
              <a:rPr lang="en-US" sz="2667" kern="0">
                <a:solidFill>
                  <a:srgbClr val="ECECEC"/>
                </a:solidFill>
                <a:latin typeface="Myriad Pro Cond"/>
                <a:cs typeface="Arial"/>
                <a:sym typeface="Arial"/>
              </a:rPr>
              <a:t>$66,919</a:t>
            </a:r>
          </a:p>
          <a:p>
            <a:pPr defTabSz="1219170">
              <a:buClr>
                <a:srgbClr val="000000"/>
              </a:buClr>
            </a:pPr>
            <a:r>
              <a:rPr lang="en-US" sz="3200" kern="0">
                <a:solidFill>
                  <a:srgbClr val="B1DEFC"/>
                </a:solidFill>
                <a:latin typeface="Myriad Pro Cond"/>
                <a:cs typeface="Arial"/>
                <a:sym typeface="Arial"/>
              </a:rPr>
              <a:t>Description: </a:t>
            </a:r>
            <a:r>
              <a:rPr lang="en-US" sz="2667" kern="0">
                <a:solidFill>
                  <a:srgbClr val="ECECEC"/>
                </a:solidFill>
                <a:latin typeface="Myriad Pro Cond"/>
                <a:cs typeface="Arial"/>
                <a:sym typeface="Arial"/>
              </a:rPr>
              <a:t>Work on construction sites and factories assembling and disassembling machinery. Can involve technical repairs or heavy machining tools.</a:t>
            </a:r>
          </a:p>
          <a:p>
            <a:pPr defTabSz="1219170">
              <a:buClr>
                <a:srgbClr val="000000"/>
              </a:buClr>
            </a:pPr>
            <a:r>
              <a:rPr lang="en-US" sz="3200" kern="0">
                <a:solidFill>
                  <a:srgbClr val="B1DEFC"/>
                </a:solidFill>
                <a:latin typeface="Myriad Pro Cond"/>
                <a:cs typeface="Arial"/>
                <a:sym typeface="Arial"/>
              </a:rPr>
              <a:t>Education Options: </a:t>
            </a:r>
            <a:r>
              <a:rPr lang="en-US" sz="2667" kern="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a:solidFill>
                  <a:srgbClr val="B1DEFC"/>
                </a:solidFill>
                <a:latin typeface="Myriad Pro Cond"/>
                <a:cs typeface="Arial"/>
                <a:sym typeface="Arial"/>
              </a:rPr>
              <a:t>Qualifications: </a:t>
            </a:r>
            <a:r>
              <a:rPr lang="en-US" sz="2667" kern="0">
                <a:solidFill>
                  <a:srgbClr val="ECECEC"/>
                </a:solidFill>
                <a:latin typeface="Myriad Pro Cond"/>
                <a:cs typeface="Arial"/>
                <a:sym typeface="Arial"/>
              </a:rPr>
              <a:t>Good depth perception and manual dexterity, good judgment and decision-making skills</a:t>
            </a:r>
          </a:p>
        </p:txBody>
      </p:sp>
      <p:pic>
        <p:nvPicPr>
          <p:cNvPr id="3074" name="Picture 2">
            <a:extLst>
              <a:ext uri="{FF2B5EF4-FFF2-40B4-BE49-F238E27FC236}">
                <a16:creationId xmlns:a16="http://schemas.microsoft.com/office/drawing/2014/main" id="{37F24BF5-0437-B5C5-BBCF-80EB4572A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48" y="374924"/>
            <a:ext cx="4112328" cy="5757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29A1A5-3770-B67D-CF30-774C6FB4759D}"/>
              </a:ext>
            </a:extLst>
          </p:cNvPr>
          <p:cNvSpPr txBox="1"/>
          <p:nvPr/>
        </p:nvSpPr>
        <p:spPr>
          <a:xfrm>
            <a:off x="6853274" y="5722523"/>
            <a:ext cx="3499757" cy="379656"/>
          </a:xfrm>
          <a:prstGeom prst="rect">
            <a:avLst/>
          </a:prstGeom>
          <a:noFill/>
        </p:spPr>
        <p:txBody>
          <a:bodyPr wrap="square">
            <a:spAutoFit/>
          </a:bodyPr>
          <a:lstStyle/>
          <a:p>
            <a:pPr defTabSz="1219170">
              <a:buClr>
                <a:srgbClr val="000000"/>
              </a:buClr>
            </a:pPr>
            <a:r>
              <a:rPr lang="en-US" sz="1867" u="sng" kern="0">
                <a:solidFill>
                  <a:srgbClr val="0563C1"/>
                </a:solidFill>
                <a:latin typeface="Calibri" panose="020F0502020204030204" pitchFamily="34" charset="0"/>
                <a:cs typeface="Arial"/>
                <a:sym typeface="Arial"/>
                <a:hlinkClick r:id="rId4"/>
              </a:rPr>
              <a:t>https://youtu.be/g-NBzo1K7UU</a:t>
            </a:r>
            <a:r>
              <a:rPr lang="en-US" sz="1867" kern="0">
                <a:solidFill>
                  <a:srgbClr val="000000"/>
                </a:solidFill>
                <a:latin typeface="Calibri" panose="020F0502020204030204" pitchFamily="34" charset="0"/>
                <a:cs typeface="Arial"/>
                <a:sym typeface="Arial"/>
              </a:rPr>
              <a:t> </a:t>
            </a: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4094515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591818" y="409393"/>
            <a:ext cx="6426009" cy="725108"/>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Plan It: Estimator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949328" y="1356358"/>
            <a:ext cx="5921829" cy="4524700"/>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$35,00 to $60,000 to$100,000+ </a:t>
            </a: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Collect information to determine the amount of time, money, materials, and labor a build will take. Create bids based on analyzing numbers and calculating total cost.</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Bachelor’s degree without experience, or high school diploma if coming from construction field</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Research, ability to find trends and patterns, perform under pressure, problem solver</a:t>
            </a:r>
          </a:p>
        </p:txBody>
      </p:sp>
      <p:pic>
        <p:nvPicPr>
          <p:cNvPr id="1026" name="Picture 2" descr="Unique skills and traits of a great construction estimators – Square Takeoff">
            <a:extLst>
              <a:ext uri="{FF2B5EF4-FFF2-40B4-BE49-F238E27FC236}">
                <a16:creationId xmlns:a16="http://schemas.microsoft.com/office/drawing/2014/main" id="{D3120A39-9715-9B1C-E55D-BCEEACBA3D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00" r="19397"/>
          <a:stretch/>
        </p:blipFill>
        <p:spPr bwMode="auto">
          <a:xfrm>
            <a:off x="623484" y="643006"/>
            <a:ext cx="4968333" cy="549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4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885162" y="73337"/>
            <a:ext cx="5435981" cy="1303820"/>
          </a:xfrm>
          <a:prstGeom prst="rect">
            <a:avLst/>
          </a:prstGeom>
        </p:spPr>
        <p:txBody>
          <a:bodyPr spcFirstLastPara="1" wrap="square" lIns="0" tIns="0" rIns="0" bIns="0" anchor="t" anchorCtr="0">
            <a:noAutofit/>
          </a:bodyPr>
          <a:lstStyle/>
          <a:p>
            <a:pPr algn="ctr"/>
            <a:r>
              <a:rPr lang="en" sz="4800">
                <a:solidFill>
                  <a:schemeClr val="accent5"/>
                </a:solidFill>
                <a:latin typeface="+mj-lt"/>
              </a:rPr>
              <a:t>Build It: </a:t>
            </a:r>
            <a:br>
              <a:rPr lang="en" sz="4800">
                <a:solidFill>
                  <a:schemeClr val="accent5"/>
                </a:solidFill>
                <a:latin typeface="+mj-lt"/>
              </a:rPr>
            </a:br>
            <a:r>
              <a:rPr lang="en" sz="4800">
                <a:solidFill>
                  <a:schemeClr val="accent5"/>
                </a:solidFill>
                <a:latin typeface="+mj-lt"/>
              </a:rPr>
              <a:t>Sheet M</a:t>
            </a:r>
            <a:r>
              <a:rPr lang="en-US" sz="4800">
                <a:solidFill>
                  <a:schemeClr val="accent5"/>
                </a:solidFill>
                <a:latin typeface="+mj-lt"/>
              </a:rPr>
              <a:t>e</a:t>
            </a:r>
            <a:r>
              <a:rPr lang="en" sz="4800">
                <a:solidFill>
                  <a:schemeClr val="accent5"/>
                </a:solidFill>
                <a:latin typeface="+mj-lt"/>
              </a:rPr>
              <a:t>tal Worker</a:t>
            </a:r>
            <a:endParaRPr sz="480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528621"/>
            <a:ext cx="5930996" cy="4114268"/>
          </a:xfrm>
          <a:prstGeom prst="rect">
            <a:avLst/>
          </a:prstGeom>
          <a:noFill/>
        </p:spPr>
        <p:txBody>
          <a:bodyPr wrap="square" rtlCol="0">
            <a:spAutoFit/>
          </a:bodyPr>
          <a:lstStyle/>
          <a:p>
            <a:pPr defTabSz="1219170">
              <a:buClr>
                <a:srgbClr val="000000"/>
              </a:buClr>
            </a:pPr>
            <a:r>
              <a:rPr lang="en-US" sz="3200" kern="0">
                <a:solidFill>
                  <a:srgbClr val="B1DEFC"/>
                </a:solidFill>
                <a:latin typeface="Myriad Pro Cond"/>
                <a:cs typeface="Arial"/>
                <a:sym typeface="Arial"/>
              </a:rPr>
              <a:t>Average Salary: </a:t>
            </a:r>
            <a:r>
              <a:rPr lang="en-US" sz="2667" kern="0">
                <a:solidFill>
                  <a:srgbClr val="ECECEC"/>
                </a:solidFill>
                <a:latin typeface="Myriad Pro Cond"/>
                <a:cs typeface="Arial"/>
                <a:sym typeface="Arial"/>
              </a:rPr>
              <a:t>$58,160</a:t>
            </a:r>
          </a:p>
          <a:p>
            <a:pPr defTabSz="1219170">
              <a:buClr>
                <a:srgbClr val="000000"/>
              </a:buClr>
            </a:pPr>
            <a:r>
              <a:rPr lang="en-US" sz="3200" kern="0">
                <a:solidFill>
                  <a:srgbClr val="B1DEFC"/>
                </a:solidFill>
                <a:latin typeface="Myriad Pro Cond"/>
                <a:cs typeface="Arial"/>
                <a:sym typeface="Arial"/>
              </a:rPr>
              <a:t>Description: </a:t>
            </a:r>
            <a:r>
              <a:rPr lang="en-US" sz="2667" kern="0">
                <a:solidFill>
                  <a:srgbClr val="ECECEC"/>
                </a:solidFill>
                <a:latin typeface="Myriad Pro Cond"/>
                <a:cs typeface="Arial"/>
                <a:sym typeface="Arial"/>
              </a:rPr>
              <a:t>Cut and mold sheets of metal into products for installing and repairing ventilation and air ducts; construct airplanes, automobiles, and billboards</a:t>
            </a:r>
          </a:p>
          <a:p>
            <a:pPr defTabSz="1219170">
              <a:buClr>
                <a:srgbClr val="000000"/>
              </a:buClr>
            </a:pPr>
            <a:r>
              <a:rPr lang="en-US" sz="3200" kern="0">
                <a:solidFill>
                  <a:srgbClr val="B1DEFC"/>
                </a:solidFill>
                <a:latin typeface="Myriad Pro Cond"/>
                <a:cs typeface="Arial"/>
                <a:sym typeface="Arial"/>
              </a:rPr>
              <a:t>Education Options: </a:t>
            </a:r>
            <a:r>
              <a:rPr lang="en-US" sz="2667" kern="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a:solidFill>
                  <a:srgbClr val="B1DEFC"/>
                </a:solidFill>
                <a:latin typeface="Myriad Pro Cond"/>
                <a:cs typeface="Arial"/>
                <a:sym typeface="Arial"/>
              </a:rPr>
              <a:t>Qualifications: </a:t>
            </a:r>
            <a:r>
              <a:rPr lang="en-US" sz="2667" kern="0">
                <a:solidFill>
                  <a:srgbClr val="ECECEC"/>
                </a:solidFill>
                <a:latin typeface="Myriad Pro Cond"/>
                <a:cs typeface="Arial"/>
                <a:sym typeface="Arial"/>
              </a:rPr>
              <a:t>Coordination, physical dexterity, mechanical and mathematics aptitude</a:t>
            </a:r>
          </a:p>
        </p:txBody>
      </p:sp>
      <p:pic>
        <p:nvPicPr>
          <p:cNvPr id="4098" name="Picture 2">
            <a:extLst>
              <a:ext uri="{FF2B5EF4-FFF2-40B4-BE49-F238E27FC236}">
                <a16:creationId xmlns:a16="http://schemas.microsoft.com/office/drawing/2014/main" id="{AD162EC8-060D-3EBF-1CFB-200678DCC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48" y="374924"/>
            <a:ext cx="4112328" cy="575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629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4775964" y="158209"/>
            <a:ext cx="7416036" cy="1495273"/>
          </a:xfrm>
          <a:prstGeom prst="rect">
            <a:avLst/>
          </a:prstGeom>
        </p:spPr>
        <p:txBody>
          <a:bodyPr spcFirstLastPara="1" wrap="square" lIns="0" tIns="0" rIns="0" bIns="0" anchor="t" anchorCtr="0">
            <a:noAutofit/>
          </a:bodyPr>
          <a:lstStyle/>
          <a:p>
            <a:pPr algn="ctr"/>
            <a:r>
              <a:rPr lang="en" sz="4400" dirty="0">
                <a:solidFill>
                  <a:schemeClr val="accent5"/>
                </a:solidFill>
                <a:latin typeface="+mj-lt"/>
              </a:rPr>
              <a:t>Finish It: </a:t>
            </a:r>
            <a:br>
              <a:rPr lang="en" sz="4400" dirty="0">
                <a:solidFill>
                  <a:schemeClr val="accent5"/>
                </a:solidFill>
                <a:latin typeface="+mj-lt"/>
              </a:rPr>
            </a:br>
            <a:r>
              <a:rPr lang="en" sz="4400" dirty="0">
                <a:solidFill>
                  <a:schemeClr val="accent5"/>
                </a:solidFill>
                <a:latin typeface="+mj-lt"/>
              </a:rPr>
              <a:t>Instrumentation Technician</a:t>
            </a:r>
            <a:endParaRPr sz="44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717490"/>
            <a:ext cx="6114335" cy="4114268"/>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$70,080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Perform key installation and maintenance functions across industries and are trained in piping, tubing, fasteners, and working with metal production</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Manual dexterity, coordination, physical fitness, good sense of balance, problem solving</a:t>
            </a:r>
          </a:p>
        </p:txBody>
      </p:sp>
      <p:pic>
        <p:nvPicPr>
          <p:cNvPr id="2050" name="Picture 2">
            <a:extLst>
              <a:ext uri="{FF2B5EF4-FFF2-40B4-BE49-F238E27FC236}">
                <a16:creationId xmlns:a16="http://schemas.microsoft.com/office/drawing/2014/main" id="{28BE6A16-CDFD-0B6C-1D93-75DCA5A5C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39" y="374923"/>
            <a:ext cx="4071525" cy="570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75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536818" y="50598"/>
            <a:ext cx="6316005" cy="770941"/>
          </a:xfrm>
          <a:prstGeom prst="rect">
            <a:avLst/>
          </a:prstGeom>
        </p:spPr>
        <p:txBody>
          <a:bodyPr spcFirstLastPara="1" wrap="square" lIns="0" tIns="0" rIns="0" bIns="0" anchor="t" anchorCtr="0">
            <a:noAutofit/>
          </a:bodyPr>
          <a:lstStyle/>
          <a:p>
            <a:pPr algn="ctr"/>
            <a:r>
              <a:rPr lang="en-US" sz="4800" dirty="0">
                <a:solidFill>
                  <a:schemeClr val="accent5"/>
                </a:solidFill>
                <a:latin typeface="+mj-lt"/>
              </a:rPr>
              <a:t>Plan It: </a:t>
            </a:r>
            <a:br>
              <a:rPr lang="en-US" sz="4800" dirty="0">
                <a:solidFill>
                  <a:schemeClr val="accent5"/>
                </a:solidFill>
                <a:latin typeface="+mj-lt"/>
              </a:rPr>
            </a:br>
            <a:r>
              <a:rPr lang="en-US" sz="4800" dirty="0">
                <a:solidFill>
                  <a:schemeClr val="accent5"/>
                </a:solidFill>
                <a:latin typeface="+mj-lt"/>
              </a:rPr>
              <a:t>Business Developer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1"/>
            <a:ext cx="5930996" cy="4524700"/>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$45,000 to $85,000 to $300,000+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Create and maintain relationships and seek out new business opportunities. The face of the construction-related company with an end goal to lead to more business</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Bachelor’s degree is business, sometimes an MBA</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Creative, persuasive, problem solving,  spot trends and patterns, ability to perform under pressure, personable</a:t>
            </a:r>
          </a:p>
        </p:txBody>
      </p:sp>
      <p:pic>
        <p:nvPicPr>
          <p:cNvPr id="1028" name="Picture 4" descr="How to Become a Business Development Manager (BDM)">
            <a:extLst>
              <a:ext uri="{FF2B5EF4-FFF2-40B4-BE49-F238E27FC236}">
                <a16:creationId xmlns:a16="http://schemas.microsoft.com/office/drawing/2014/main" id="{A33E0C94-6DD8-9F26-9851-A14541860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1" t="1" r="36685" b="220"/>
          <a:stretch/>
        </p:blipFill>
        <p:spPr bwMode="auto">
          <a:xfrm>
            <a:off x="339178" y="1050185"/>
            <a:ext cx="4907551" cy="475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051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930882" y="96429"/>
            <a:ext cx="5435981" cy="725108"/>
          </a:xfrm>
          <a:prstGeom prst="rect">
            <a:avLst/>
          </a:prstGeom>
        </p:spPr>
        <p:txBody>
          <a:bodyPr spcFirstLastPara="1" wrap="square" lIns="0" tIns="0" rIns="0" bIns="0" anchor="t" anchorCtr="0">
            <a:noAutofit/>
          </a:bodyPr>
          <a:lstStyle/>
          <a:p>
            <a:pPr algn="ctr"/>
            <a:r>
              <a:rPr lang="en-US" sz="4800" dirty="0">
                <a:solidFill>
                  <a:schemeClr val="accent5"/>
                </a:solidFill>
                <a:latin typeface="+mj-lt"/>
              </a:rPr>
              <a:t>Plan It: </a:t>
            </a:r>
            <a:br>
              <a:rPr lang="en-US" sz="4800" dirty="0">
                <a:solidFill>
                  <a:schemeClr val="accent5"/>
                </a:solidFill>
                <a:latin typeface="+mj-lt"/>
              </a:rPr>
            </a:br>
            <a:r>
              <a:rPr lang="en-US" sz="4800" dirty="0">
                <a:solidFill>
                  <a:schemeClr val="accent5"/>
                </a:solidFill>
                <a:latin typeface="+mj-lt"/>
              </a:rPr>
              <a:t>Civil Engineer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6105168" cy="4524700"/>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$91,790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Design, construct, supervise, operate, and maintain large construction projects and systems including roads, buildings, airports, tunnels, dams, bridges, and systems for water supply and sewage treatment</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Bachelor’s degree, Master’s degree, and Project Management Certification</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Problem solving, critical thinking, creativity</a:t>
            </a:r>
          </a:p>
        </p:txBody>
      </p:sp>
      <p:pic>
        <p:nvPicPr>
          <p:cNvPr id="4098" name="Picture 2">
            <a:extLst>
              <a:ext uri="{FF2B5EF4-FFF2-40B4-BE49-F238E27FC236}">
                <a16:creationId xmlns:a16="http://schemas.microsoft.com/office/drawing/2014/main" id="{CCBF8BE9-8C4A-377D-A879-E86DA2BA9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14" y="174707"/>
            <a:ext cx="4279796" cy="599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343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536818" y="552167"/>
            <a:ext cx="6316005" cy="770941"/>
          </a:xfrm>
          <a:prstGeom prst="rect">
            <a:avLst/>
          </a:prstGeom>
        </p:spPr>
        <p:txBody>
          <a:bodyPr spcFirstLastPara="1" wrap="square" lIns="0" tIns="0" rIns="0" bIns="0" anchor="t" anchorCtr="0">
            <a:noAutofit/>
          </a:bodyPr>
          <a:lstStyle/>
          <a:p>
            <a:pPr algn="ctr"/>
            <a:r>
              <a:rPr lang="en-US" sz="4800" dirty="0">
                <a:solidFill>
                  <a:schemeClr val="accent5"/>
                </a:solidFill>
                <a:latin typeface="+mj-lt"/>
              </a:rPr>
              <a:t>Plan It: Architect</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1"/>
            <a:ext cx="5930996" cy="4114268"/>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$45,000 to $75,000 to $120,000+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Listen to client needs and desires and prepare drawings/specifications for final product. Responsible for final design and budget as well as the engineering and math needed</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Bachelor’s degree</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Creative, problem solving,  good with technology, enjoys research and working with others, enjoys math, communication</a:t>
            </a:r>
          </a:p>
        </p:txBody>
      </p:sp>
      <p:pic>
        <p:nvPicPr>
          <p:cNvPr id="2050" name="Picture 2" descr="Architect: Occupations in Alberta - alis">
            <a:extLst>
              <a:ext uri="{FF2B5EF4-FFF2-40B4-BE49-F238E27FC236}">
                <a16:creationId xmlns:a16="http://schemas.microsoft.com/office/drawing/2014/main" id="{A118F815-8D8E-398D-5646-35D466EBCE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53" r="6127"/>
          <a:stretch/>
        </p:blipFill>
        <p:spPr bwMode="auto">
          <a:xfrm>
            <a:off x="289944" y="937638"/>
            <a:ext cx="5298288" cy="502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315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447869" y="117528"/>
            <a:ext cx="6526844" cy="770941"/>
          </a:xfrm>
          <a:prstGeom prst="rect">
            <a:avLst/>
          </a:prstGeom>
        </p:spPr>
        <p:txBody>
          <a:bodyPr spcFirstLastPara="1" wrap="square" lIns="0" tIns="0" rIns="0" bIns="0" anchor="t" anchorCtr="0">
            <a:noAutofit/>
          </a:bodyPr>
          <a:lstStyle/>
          <a:p>
            <a:pPr algn="ctr"/>
            <a:r>
              <a:rPr lang="en-US" sz="4800" dirty="0">
                <a:solidFill>
                  <a:schemeClr val="accent5"/>
                </a:solidFill>
                <a:latin typeface="+mj-lt"/>
              </a:rPr>
              <a:t>Build It: </a:t>
            </a:r>
            <a:br>
              <a:rPr lang="en-US" sz="4800" dirty="0">
                <a:solidFill>
                  <a:schemeClr val="accent5"/>
                </a:solidFill>
                <a:latin typeface="+mj-lt"/>
              </a:rPr>
            </a:br>
            <a:r>
              <a:rPr lang="en-US" sz="4800" dirty="0">
                <a:solidFill>
                  <a:schemeClr val="accent5"/>
                </a:solidFill>
                <a:latin typeface="+mj-lt"/>
              </a:rPr>
              <a:t>Structural Engineer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45793" y="1561822"/>
            <a:ext cx="5930996" cy="3703834"/>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60,000 to $78,000 to $120,000+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Take the design from the architect and decide the best materials to use based on location and weather. Make sure the “bones” are appropriate for the environment and will keep standing.</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Bachelor’s degree</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Creative, problem solving,  ability to find trends and patterns, research </a:t>
            </a:r>
          </a:p>
        </p:txBody>
      </p:sp>
      <p:sp>
        <p:nvSpPr>
          <p:cNvPr id="4" name="TextBox 3">
            <a:extLst>
              <a:ext uri="{FF2B5EF4-FFF2-40B4-BE49-F238E27FC236}">
                <a16:creationId xmlns:a16="http://schemas.microsoft.com/office/drawing/2014/main" id="{FDB952B8-6D49-AB92-A60C-3C497428B3AF}"/>
              </a:ext>
            </a:extLst>
          </p:cNvPr>
          <p:cNvSpPr txBox="1"/>
          <p:nvPr/>
        </p:nvSpPr>
        <p:spPr>
          <a:xfrm>
            <a:off x="6983186" y="5939009"/>
            <a:ext cx="3456215" cy="379656"/>
          </a:xfrm>
          <a:prstGeom prst="rect">
            <a:avLst/>
          </a:prstGeom>
          <a:noFill/>
        </p:spPr>
        <p:txBody>
          <a:bodyPr wrap="square">
            <a:spAutoFit/>
          </a:bodyPr>
          <a:lstStyle/>
          <a:p>
            <a:pPr defTabSz="1219170">
              <a:buClr>
                <a:srgbClr val="000000"/>
              </a:buClr>
            </a:pPr>
            <a:r>
              <a:rPr lang="en-US" sz="1867" u="sng" kern="0" dirty="0">
                <a:solidFill>
                  <a:srgbClr val="0563C1"/>
                </a:solidFill>
                <a:latin typeface="Calibri" panose="020F0502020204030204" pitchFamily="34" charset="0"/>
                <a:cs typeface="Arial"/>
                <a:sym typeface="Arial"/>
                <a:hlinkClick r:id="rId3"/>
              </a:rPr>
              <a:t>https://youtu.be/BQzERXpnP00</a:t>
            </a:r>
            <a:r>
              <a:rPr lang="en-US" sz="1867" kern="0" dirty="0">
                <a:solidFill>
                  <a:srgbClr val="000000"/>
                </a:solidFill>
                <a:latin typeface="Calibri" panose="020F0502020204030204" pitchFamily="34" charset="0"/>
                <a:cs typeface="Arial"/>
                <a:sym typeface="Arial"/>
              </a:rPr>
              <a:t> </a:t>
            </a:r>
            <a:endParaRPr lang="en-US" sz="1867" kern="0" dirty="0">
              <a:solidFill>
                <a:srgbClr val="000000"/>
              </a:solidFill>
              <a:latin typeface="Arial"/>
              <a:cs typeface="Arial"/>
              <a:sym typeface="Arial"/>
            </a:endParaRPr>
          </a:p>
        </p:txBody>
      </p:sp>
      <p:pic>
        <p:nvPicPr>
          <p:cNvPr id="3074" name="Picture 2" descr="Hiring a Structural Engineer: A Full Guide | Modis US">
            <a:extLst>
              <a:ext uri="{FF2B5EF4-FFF2-40B4-BE49-F238E27FC236}">
                <a16:creationId xmlns:a16="http://schemas.microsoft.com/office/drawing/2014/main" id="{01A40046-DAB1-ABC7-3639-A075B360B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77" y="1508809"/>
            <a:ext cx="5398185" cy="407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524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885162" y="374923"/>
            <a:ext cx="5435981" cy="725108"/>
          </a:xfrm>
          <a:prstGeom prst="rect">
            <a:avLst/>
          </a:prstGeom>
        </p:spPr>
        <p:txBody>
          <a:bodyPr spcFirstLastPara="1" wrap="square" lIns="0" tIns="0" rIns="0" bIns="0" anchor="t" anchorCtr="0">
            <a:noAutofit/>
          </a:bodyPr>
          <a:lstStyle/>
          <a:p>
            <a:pPr algn="ctr"/>
            <a:r>
              <a:rPr lang="en-US" sz="4800" dirty="0">
                <a:solidFill>
                  <a:schemeClr val="accent5"/>
                </a:solidFill>
                <a:latin typeface="+mj-lt"/>
              </a:rPr>
              <a:t>Build It: Welder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5930996" cy="4114268"/>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$71,067</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Join objects together by applying heat or pressure; knowledge of welding principals and metals; use blueprints and drawings to build</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Attention to detail, manual dexterity, coordination, ability to read blueprints and drawings</a:t>
            </a:r>
          </a:p>
        </p:txBody>
      </p:sp>
      <p:pic>
        <p:nvPicPr>
          <p:cNvPr id="1026" name="Picture 2">
            <a:extLst>
              <a:ext uri="{FF2B5EF4-FFF2-40B4-BE49-F238E27FC236}">
                <a16:creationId xmlns:a16="http://schemas.microsoft.com/office/drawing/2014/main" id="{D56426C7-EE4F-7B8A-577D-E24605FA0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98" y="234953"/>
            <a:ext cx="4154029" cy="58163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B952B8-6D49-AB92-A60C-3C497428B3AF}"/>
              </a:ext>
            </a:extLst>
          </p:cNvPr>
          <p:cNvSpPr txBox="1"/>
          <p:nvPr/>
        </p:nvSpPr>
        <p:spPr>
          <a:xfrm>
            <a:off x="6983186" y="5939009"/>
            <a:ext cx="3456215" cy="379656"/>
          </a:xfrm>
          <a:prstGeom prst="rect">
            <a:avLst/>
          </a:prstGeom>
          <a:noFill/>
        </p:spPr>
        <p:txBody>
          <a:bodyPr wrap="square">
            <a:spAutoFit/>
          </a:bodyPr>
          <a:lstStyle/>
          <a:p>
            <a:pPr defTabSz="1219170">
              <a:buClr>
                <a:srgbClr val="000000"/>
              </a:buClr>
            </a:pPr>
            <a:r>
              <a:rPr lang="en-US" sz="1867" u="sng" kern="0" dirty="0">
                <a:solidFill>
                  <a:srgbClr val="0563C1"/>
                </a:solidFill>
                <a:latin typeface="Calibri" panose="020F0502020204030204" pitchFamily="34" charset="0"/>
                <a:cs typeface="Arial"/>
                <a:sym typeface="Arial"/>
                <a:hlinkClick r:id="rId4"/>
              </a:rPr>
              <a:t>https://youtu.be/BQzERXpnP00</a:t>
            </a:r>
            <a:r>
              <a:rPr lang="en-US" sz="1867" kern="0" dirty="0">
                <a:solidFill>
                  <a:srgbClr val="000000"/>
                </a:solidFill>
                <a:latin typeface="Calibri" panose="020F0502020204030204" pitchFamily="34" charset="0"/>
                <a:cs typeface="Arial"/>
                <a:sym typeface="Arial"/>
              </a:rPr>
              <a:t> </a:t>
            </a: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79030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885162" y="374923"/>
            <a:ext cx="5435981" cy="725108"/>
          </a:xfrm>
          <a:prstGeom prst="rect">
            <a:avLst/>
          </a:prstGeom>
        </p:spPr>
        <p:txBody>
          <a:bodyPr spcFirstLastPara="1" wrap="square" lIns="0" tIns="0" rIns="0" bIns="0" anchor="t" anchorCtr="0">
            <a:noAutofit/>
          </a:bodyPr>
          <a:lstStyle/>
          <a:p>
            <a:pPr algn="ctr"/>
            <a:r>
              <a:rPr lang="en-US" sz="4800" dirty="0">
                <a:solidFill>
                  <a:schemeClr val="accent5"/>
                </a:solidFill>
                <a:latin typeface="+mj-lt"/>
              </a:rPr>
              <a:t>Build It: Ironworker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5930996" cy="4524700"/>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$60,060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Place and install iron or steel girders, columns, and other construction materials to form structures</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Attention to detail, physical dexterity, coordination, good balance and agility, mechanical and mathematic aptitude</a:t>
            </a:r>
          </a:p>
        </p:txBody>
      </p:sp>
      <p:pic>
        <p:nvPicPr>
          <p:cNvPr id="2050" name="Picture 2">
            <a:extLst>
              <a:ext uri="{FF2B5EF4-FFF2-40B4-BE49-F238E27FC236}">
                <a16:creationId xmlns:a16="http://schemas.microsoft.com/office/drawing/2014/main" id="{7BE75522-2CB2-45AC-27A5-D4B35AE83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48" y="284174"/>
            <a:ext cx="4112328" cy="5757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2BE125-3F29-4491-7F3E-B060CCBF9C67}"/>
              </a:ext>
            </a:extLst>
          </p:cNvPr>
          <p:cNvSpPr txBox="1"/>
          <p:nvPr/>
        </p:nvSpPr>
        <p:spPr>
          <a:xfrm>
            <a:off x="6956688" y="5970931"/>
            <a:ext cx="3292929" cy="379656"/>
          </a:xfrm>
          <a:prstGeom prst="rect">
            <a:avLst/>
          </a:prstGeom>
          <a:noFill/>
        </p:spPr>
        <p:txBody>
          <a:bodyPr wrap="square">
            <a:spAutoFit/>
          </a:bodyPr>
          <a:lstStyle/>
          <a:p>
            <a:pPr defTabSz="1219170">
              <a:buClr>
                <a:srgbClr val="000000"/>
              </a:buClr>
            </a:pPr>
            <a:r>
              <a:rPr lang="en-US" sz="1867" u="sng" kern="0" dirty="0">
                <a:solidFill>
                  <a:srgbClr val="0563C1"/>
                </a:solidFill>
                <a:latin typeface="Calibri" panose="020F0502020204030204" pitchFamily="34" charset="0"/>
                <a:cs typeface="Arial"/>
                <a:sym typeface="Arial"/>
                <a:hlinkClick r:id="rId4"/>
              </a:rPr>
              <a:t>https://youtu.be/ELeycZxidWY</a:t>
            </a:r>
            <a:r>
              <a:rPr lang="en-US" sz="1867" kern="0" dirty="0">
                <a:solidFill>
                  <a:srgbClr val="000000"/>
                </a:solidFill>
                <a:latin typeface="Calibri" panose="020F0502020204030204" pitchFamily="34" charset="0"/>
                <a:cs typeface="Arial"/>
                <a:sym typeface="Arial"/>
              </a:rPr>
              <a:t> </a:t>
            </a: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1863724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646682" y="140502"/>
            <a:ext cx="6426009" cy="1410263"/>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Plan It: </a:t>
            </a:r>
            <a:br>
              <a:rPr lang="en" sz="4800" dirty="0">
                <a:solidFill>
                  <a:schemeClr val="accent5"/>
                </a:solidFill>
                <a:latin typeface="+mj-lt"/>
              </a:rPr>
            </a:br>
            <a:r>
              <a:rPr lang="en" sz="4800" dirty="0">
                <a:solidFill>
                  <a:schemeClr val="accent5"/>
                </a:solidFill>
                <a:latin typeface="+mj-lt"/>
              </a:rPr>
              <a:t>Project Manager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995162" y="1550765"/>
            <a:ext cx="5921829" cy="4114268"/>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$46,00 to $66,000 to$110,000+ </a:t>
            </a: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Keep projects running on time and on budget. Plan, coordinate, budget, and supervise projects from development to completion.</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Bachelor’s degree and on the job training</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Personable, persuasive, creative, perform under pressure, problem solver, detail oriented</a:t>
            </a:r>
          </a:p>
        </p:txBody>
      </p:sp>
      <p:pic>
        <p:nvPicPr>
          <p:cNvPr id="2050" name="Picture 2" descr="The Role of a Construction Project Manager">
            <a:extLst>
              <a:ext uri="{FF2B5EF4-FFF2-40B4-BE49-F238E27FC236}">
                <a16:creationId xmlns:a16="http://schemas.microsoft.com/office/drawing/2014/main" id="{03CF26D4-1895-D32D-3E1E-36D9B159C9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587"/>
          <a:stretch/>
        </p:blipFill>
        <p:spPr bwMode="auto">
          <a:xfrm>
            <a:off x="562620" y="337223"/>
            <a:ext cx="4845861" cy="582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097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729322" y="16200"/>
            <a:ext cx="5921829" cy="1453877"/>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Build It:</a:t>
            </a:r>
            <a:br>
              <a:rPr lang="en" sz="4800" dirty="0">
                <a:solidFill>
                  <a:schemeClr val="accent5"/>
                </a:solidFill>
                <a:latin typeface="+mj-lt"/>
              </a:rPr>
            </a:br>
            <a:r>
              <a:rPr lang="en" sz="4800" dirty="0">
                <a:solidFill>
                  <a:schemeClr val="accent5"/>
                </a:solidFill>
                <a:latin typeface="+mj-lt"/>
              </a:rPr>
              <a:t>Cement Mason</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5921829" cy="4114268"/>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$56,784</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Use bricks, concrete blocks, and natural stones to build attractive, durable surfaces and structures. Masons create buildings, walls, and roads!</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Strong work ethic, dependability, basic math skills</a:t>
            </a:r>
          </a:p>
        </p:txBody>
      </p:sp>
      <p:pic>
        <p:nvPicPr>
          <p:cNvPr id="2050" name="Picture 2">
            <a:extLst>
              <a:ext uri="{FF2B5EF4-FFF2-40B4-BE49-F238E27FC236}">
                <a16:creationId xmlns:a16="http://schemas.microsoft.com/office/drawing/2014/main" id="{D59D0690-DD8E-3833-4883-9093A390E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72" y="409392"/>
            <a:ext cx="4000081" cy="5600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578068" y="0"/>
            <a:ext cx="6288505" cy="1418942"/>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Build It: </a:t>
            </a:r>
            <a:br>
              <a:rPr lang="en" sz="4800" dirty="0">
                <a:solidFill>
                  <a:schemeClr val="accent5"/>
                </a:solidFill>
                <a:latin typeface="+mj-lt"/>
              </a:rPr>
            </a:br>
            <a:r>
              <a:rPr lang="en" sz="4800" dirty="0">
                <a:solidFill>
                  <a:schemeClr val="accent5"/>
                </a:solidFill>
                <a:latin typeface="+mj-lt"/>
              </a:rPr>
              <a:t>Operator Engineer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5985997" cy="4524700"/>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$58,429</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Clear and grade land for the construction of roads, buildings, bridges, airport runways, power generation facilities, dams, levees, and other structures.</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Mechanical aptitude, experience operating mobile equipment (such as farm tractors), good physical condition, sense of balance, coordination</a:t>
            </a:r>
          </a:p>
        </p:txBody>
      </p:sp>
      <p:pic>
        <p:nvPicPr>
          <p:cNvPr id="3074" name="Picture 2">
            <a:extLst>
              <a:ext uri="{FF2B5EF4-FFF2-40B4-BE49-F238E27FC236}">
                <a16:creationId xmlns:a16="http://schemas.microsoft.com/office/drawing/2014/main" id="{0E138345-ABB5-CBC2-B310-AEA70251E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95" y="409858"/>
            <a:ext cx="4093635" cy="5731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380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649235" y="285734"/>
            <a:ext cx="6151003" cy="1659212"/>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Plan It: </a:t>
            </a:r>
            <a:br>
              <a:rPr lang="en" sz="4800" dirty="0">
                <a:solidFill>
                  <a:schemeClr val="accent5"/>
                </a:solidFill>
                <a:latin typeface="+mj-lt"/>
              </a:rPr>
            </a:br>
            <a:r>
              <a:rPr lang="en" sz="4800" dirty="0">
                <a:solidFill>
                  <a:schemeClr val="accent5"/>
                </a:solidFill>
                <a:latin typeface="+mj-lt"/>
              </a:rPr>
              <a:t>Real Estate Developer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944946"/>
            <a:ext cx="6151003" cy="4114268"/>
          </a:xfrm>
          <a:prstGeom prst="rect">
            <a:avLst/>
          </a:prstGeom>
          <a:noFill/>
        </p:spPr>
        <p:txBody>
          <a:bodyPr wrap="square" rtlCol="0">
            <a:spAutoFit/>
          </a:bodyPr>
          <a:lstStyle/>
          <a:p>
            <a:pPr defTabSz="1219170">
              <a:buClr>
                <a:srgbClr val="000000"/>
              </a:buClr>
            </a:pPr>
            <a:r>
              <a:rPr lang="en-US" sz="3200" kern="0" dirty="0">
                <a:solidFill>
                  <a:srgbClr val="B1DEFC"/>
                </a:solidFill>
                <a:latin typeface="Myriad Pro Cond"/>
                <a:cs typeface="Arial"/>
                <a:sym typeface="Arial"/>
              </a:rPr>
              <a:t>Average Salary: </a:t>
            </a:r>
            <a:r>
              <a:rPr lang="en-US" sz="2667" kern="0" dirty="0">
                <a:solidFill>
                  <a:srgbClr val="ECECEC"/>
                </a:solidFill>
                <a:latin typeface="Myriad Pro Cond"/>
                <a:cs typeface="Arial"/>
                <a:sym typeface="Arial"/>
              </a:rPr>
              <a:t>$35,000 to $60,000 to $160,000+</a:t>
            </a:r>
          </a:p>
          <a:p>
            <a:pPr defTabSz="1219170">
              <a:buClr>
                <a:srgbClr val="000000"/>
              </a:buClr>
            </a:pPr>
            <a:r>
              <a:rPr lang="en-US" sz="3200" kern="0" dirty="0">
                <a:solidFill>
                  <a:srgbClr val="B1DEFC"/>
                </a:solidFill>
                <a:latin typeface="Myriad Pro Cond"/>
                <a:cs typeface="Arial"/>
                <a:sym typeface="Arial"/>
              </a:rPr>
              <a:t>Description: </a:t>
            </a:r>
            <a:r>
              <a:rPr lang="en-US" sz="2667" kern="0" dirty="0">
                <a:solidFill>
                  <a:srgbClr val="ECECEC"/>
                </a:solidFill>
                <a:latin typeface="Myriad Pro Cond"/>
                <a:cs typeface="Arial"/>
                <a:sym typeface="Arial"/>
              </a:rPr>
              <a:t>Identify housing and commercial development needs. Locate land while understanding zoning and financial processes involved with developing. Work closely with engineers, contractors, land-owners, and government employees</a:t>
            </a:r>
          </a:p>
          <a:p>
            <a:pPr defTabSz="1219170">
              <a:buClr>
                <a:srgbClr val="000000"/>
              </a:buClr>
            </a:pPr>
            <a:r>
              <a:rPr lang="en-US" sz="3200" kern="0" dirty="0">
                <a:solidFill>
                  <a:srgbClr val="B1DEFC"/>
                </a:solidFill>
                <a:latin typeface="Myriad Pro Cond"/>
                <a:cs typeface="Arial"/>
                <a:sym typeface="Arial"/>
              </a:rPr>
              <a:t>Education Options: </a:t>
            </a:r>
            <a:r>
              <a:rPr lang="en-US" sz="2667" kern="0" dirty="0">
                <a:solidFill>
                  <a:srgbClr val="ECECEC"/>
                </a:solidFill>
                <a:latin typeface="Myriad Pro Cond"/>
                <a:cs typeface="Arial"/>
                <a:sym typeface="Arial"/>
              </a:rPr>
              <a:t>Bachelor’s degree +experience</a:t>
            </a:r>
          </a:p>
          <a:p>
            <a:pPr defTabSz="1219170">
              <a:buClr>
                <a:srgbClr val="000000"/>
              </a:buClr>
            </a:pPr>
            <a:r>
              <a:rPr lang="en-US" sz="3200" kern="0" dirty="0">
                <a:solidFill>
                  <a:srgbClr val="B1DEFC"/>
                </a:solidFill>
                <a:latin typeface="Myriad Pro Cond"/>
                <a:cs typeface="Arial"/>
                <a:sym typeface="Arial"/>
              </a:rPr>
              <a:t>Qualifications: </a:t>
            </a:r>
            <a:r>
              <a:rPr lang="en-US" sz="2667" kern="0" dirty="0">
                <a:solidFill>
                  <a:srgbClr val="ECECEC"/>
                </a:solidFill>
                <a:latin typeface="Myriad Pro Cond"/>
                <a:cs typeface="Arial"/>
                <a:sym typeface="Arial"/>
              </a:rPr>
              <a:t>Research, persuasive, creative, problem solver, good under pressure</a:t>
            </a:r>
          </a:p>
        </p:txBody>
      </p:sp>
      <p:pic>
        <p:nvPicPr>
          <p:cNvPr id="1028" name="Picture 4" descr="Real Estate Developer Career">
            <a:extLst>
              <a:ext uri="{FF2B5EF4-FFF2-40B4-BE49-F238E27FC236}">
                <a16:creationId xmlns:a16="http://schemas.microsoft.com/office/drawing/2014/main" id="{4FD9B96A-7292-249D-879A-D0C1BC3025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2" r="6932"/>
          <a:stretch/>
        </p:blipFill>
        <p:spPr bwMode="auto">
          <a:xfrm>
            <a:off x="92958" y="1544816"/>
            <a:ext cx="5355109" cy="414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588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729323" y="374923"/>
            <a:ext cx="5869747" cy="725108"/>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Build It: Carpenter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1"/>
            <a:ext cx="6151003" cy="4524700"/>
          </a:xfrm>
          <a:prstGeom prst="rect">
            <a:avLst/>
          </a:prstGeom>
          <a:noFill/>
        </p:spPr>
        <p:txBody>
          <a:bodyPr wrap="square" rtlCol="0">
            <a:spAutoFit/>
          </a:bodyPr>
          <a:lstStyle/>
          <a:p>
            <a:pPr defTabSz="1219170">
              <a:buClr>
                <a:srgbClr val="000000"/>
              </a:buClr>
            </a:pPr>
            <a:r>
              <a:rPr lang="en-US" sz="3200" kern="0">
                <a:solidFill>
                  <a:srgbClr val="B1DEFC"/>
                </a:solidFill>
                <a:latin typeface="Myriad Pro Cond"/>
                <a:cs typeface="Arial"/>
                <a:sym typeface="Arial"/>
              </a:rPr>
              <a:t>Average Salary: </a:t>
            </a:r>
            <a:r>
              <a:rPr lang="en-US" sz="2667" kern="0">
                <a:solidFill>
                  <a:srgbClr val="ECECEC"/>
                </a:solidFill>
                <a:latin typeface="Myriad Pro Cond"/>
                <a:cs typeface="Arial"/>
                <a:sym typeface="Arial"/>
              </a:rPr>
              <a:t>$56,877</a:t>
            </a:r>
          </a:p>
          <a:p>
            <a:pPr defTabSz="1219170">
              <a:buClr>
                <a:srgbClr val="000000"/>
              </a:buClr>
            </a:pPr>
            <a:r>
              <a:rPr lang="en-US" sz="3200" kern="0">
                <a:solidFill>
                  <a:srgbClr val="B1DEFC"/>
                </a:solidFill>
                <a:latin typeface="Myriad Pro Cond"/>
                <a:cs typeface="Arial"/>
                <a:sym typeface="Arial"/>
              </a:rPr>
              <a:t>Description: </a:t>
            </a:r>
            <a:r>
              <a:rPr lang="en-US" sz="2667" kern="0">
                <a:solidFill>
                  <a:srgbClr val="ECECEC"/>
                </a:solidFill>
                <a:latin typeface="Myriad Pro Cond"/>
                <a:cs typeface="Arial"/>
                <a:sym typeface="Arial"/>
              </a:rPr>
              <a:t>Measure, cut, and shape wood, plastic, fiberglass, and drywall; construct, install, and repair structures and fixtures</a:t>
            </a:r>
          </a:p>
          <a:p>
            <a:pPr defTabSz="1219170">
              <a:buClr>
                <a:srgbClr val="000000"/>
              </a:buClr>
            </a:pPr>
            <a:r>
              <a:rPr lang="en-US" sz="3200" kern="0">
                <a:solidFill>
                  <a:srgbClr val="B1DEFC"/>
                </a:solidFill>
                <a:latin typeface="Myriad Pro Cond"/>
                <a:cs typeface="Arial"/>
                <a:sym typeface="Arial"/>
              </a:rPr>
              <a:t>Education Options: </a:t>
            </a:r>
            <a:r>
              <a:rPr lang="en-US" sz="2667" kern="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a:solidFill>
                  <a:srgbClr val="B1DEFC"/>
                </a:solidFill>
                <a:latin typeface="Myriad Pro Cond"/>
                <a:cs typeface="Arial"/>
                <a:sym typeface="Arial"/>
              </a:rPr>
              <a:t>Qualifications: </a:t>
            </a:r>
            <a:r>
              <a:rPr lang="en-US" sz="2667" kern="0">
                <a:solidFill>
                  <a:srgbClr val="ECECEC"/>
                </a:solidFill>
                <a:latin typeface="Myriad Pro Cond"/>
                <a:cs typeface="Arial"/>
                <a:sym typeface="Arial"/>
              </a:rPr>
              <a:t>Coordination, manual dexterity, physical fitness, balance, ability to solve math problems quickly and accurately</a:t>
            </a:r>
          </a:p>
        </p:txBody>
      </p:sp>
      <p:pic>
        <p:nvPicPr>
          <p:cNvPr id="2050" name="Picture 2">
            <a:extLst>
              <a:ext uri="{FF2B5EF4-FFF2-40B4-BE49-F238E27FC236}">
                <a16:creationId xmlns:a16="http://schemas.microsoft.com/office/drawing/2014/main" id="{CDDF47CF-FFA0-02E1-2056-968CF6381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 y="189066"/>
            <a:ext cx="4289163" cy="600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893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6460923" y="384067"/>
            <a:ext cx="4687801" cy="725108"/>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Build It: Roofer</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6151003" cy="3703834"/>
          </a:xfrm>
          <a:prstGeom prst="rect">
            <a:avLst/>
          </a:prstGeom>
          <a:noFill/>
        </p:spPr>
        <p:txBody>
          <a:bodyPr wrap="square" rtlCol="0">
            <a:spAutoFit/>
          </a:bodyPr>
          <a:lstStyle/>
          <a:p>
            <a:pPr defTabSz="1219170">
              <a:buClr>
                <a:srgbClr val="000000"/>
              </a:buClr>
            </a:pPr>
            <a:r>
              <a:rPr lang="en-US" sz="3200" kern="0">
                <a:solidFill>
                  <a:srgbClr val="B1DEFC"/>
                </a:solidFill>
                <a:latin typeface="Myriad Pro Cond"/>
                <a:cs typeface="Arial"/>
                <a:sym typeface="Arial"/>
              </a:rPr>
              <a:t>Average Salary: </a:t>
            </a:r>
            <a:r>
              <a:rPr lang="en-US" sz="2667" kern="0">
                <a:solidFill>
                  <a:srgbClr val="ECECEC"/>
                </a:solidFill>
                <a:latin typeface="Myriad Pro Cond"/>
                <a:cs typeface="Arial"/>
                <a:sym typeface="Arial"/>
              </a:rPr>
              <a:t>$42,780</a:t>
            </a:r>
          </a:p>
          <a:p>
            <a:pPr defTabSz="1219170">
              <a:buClr>
                <a:srgbClr val="000000"/>
              </a:buClr>
            </a:pPr>
            <a:r>
              <a:rPr lang="en-US" sz="3200" kern="0">
                <a:solidFill>
                  <a:srgbClr val="B1DEFC"/>
                </a:solidFill>
                <a:latin typeface="Myriad Pro Cond"/>
                <a:cs typeface="Arial"/>
                <a:sym typeface="Arial"/>
              </a:rPr>
              <a:t>Description: </a:t>
            </a:r>
            <a:r>
              <a:rPr lang="en-US" sz="2667" kern="0">
                <a:solidFill>
                  <a:srgbClr val="ECECEC"/>
                </a:solidFill>
                <a:latin typeface="Myriad Pro Cond"/>
                <a:cs typeface="Arial"/>
                <a:sym typeface="Arial"/>
              </a:rPr>
              <a:t>Use materials like shingles, asphalt, wood, and aluminum to build roofs that cover structures such as houses, malls, and hospitals</a:t>
            </a:r>
          </a:p>
          <a:p>
            <a:pPr defTabSz="1219170">
              <a:buClr>
                <a:srgbClr val="000000"/>
              </a:buClr>
            </a:pPr>
            <a:r>
              <a:rPr lang="en-US" sz="3200" kern="0">
                <a:solidFill>
                  <a:srgbClr val="B1DEFC"/>
                </a:solidFill>
                <a:latin typeface="Myriad Pro Cond"/>
                <a:cs typeface="Arial"/>
                <a:sym typeface="Arial"/>
              </a:rPr>
              <a:t>Education Options: </a:t>
            </a:r>
            <a:r>
              <a:rPr lang="en-US" sz="2667" kern="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a:solidFill>
                  <a:srgbClr val="B1DEFC"/>
                </a:solidFill>
                <a:latin typeface="Myriad Pro Cond"/>
                <a:cs typeface="Arial"/>
                <a:sym typeface="Arial"/>
              </a:rPr>
              <a:t>Qualifications: </a:t>
            </a:r>
            <a:r>
              <a:rPr lang="en-US" sz="2667" kern="0">
                <a:solidFill>
                  <a:srgbClr val="ECECEC"/>
                </a:solidFill>
                <a:latin typeface="Myriad Pro Cond"/>
                <a:cs typeface="Arial"/>
                <a:sym typeface="Arial"/>
              </a:rPr>
              <a:t>Coordination, balance</a:t>
            </a:r>
          </a:p>
        </p:txBody>
      </p:sp>
      <p:pic>
        <p:nvPicPr>
          <p:cNvPr id="3074" name="Picture 2">
            <a:extLst>
              <a:ext uri="{FF2B5EF4-FFF2-40B4-BE49-F238E27FC236}">
                <a16:creationId xmlns:a16="http://schemas.microsoft.com/office/drawing/2014/main" id="{1121813C-661E-2DA9-A1F2-A9F410C86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64" y="291322"/>
            <a:ext cx="4261497" cy="596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701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5866826" y="374923"/>
            <a:ext cx="5619321" cy="725108"/>
          </a:xfrm>
          <a:prstGeom prst="rect">
            <a:avLst/>
          </a:prstGeom>
        </p:spPr>
        <p:txBody>
          <a:bodyPr spcFirstLastPara="1" wrap="square" lIns="0" tIns="0" rIns="0" bIns="0" anchor="t" anchorCtr="0">
            <a:noAutofit/>
          </a:bodyPr>
          <a:lstStyle/>
          <a:p>
            <a:pPr algn="ctr"/>
            <a:r>
              <a:rPr lang="en" sz="4800" dirty="0">
                <a:solidFill>
                  <a:schemeClr val="accent5"/>
                </a:solidFill>
                <a:latin typeface="+mj-lt"/>
              </a:rPr>
              <a:t>Finish It: Electrician</a:t>
            </a:r>
            <a:endParaRPr sz="4800" dirty="0">
              <a:solidFill>
                <a:schemeClr val="accent5"/>
              </a:solidFill>
              <a:latin typeface="+mj-lt"/>
            </a:endParaRPr>
          </a:p>
        </p:txBody>
      </p:sp>
      <p:sp>
        <p:nvSpPr>
          <p:cNvPr id="756" name="Google Shape;756;p53"/>
          <p:cNvSpPr/>
          <p:nvPr/>
        </p:nvSpPr>
        <p:spPr>
          <a:xfrm flipH="1">
            <a:off x="-13" y="6375403"/>
            <a:ext cx="12687313" cy="910232"/>
          </a:xfrm>
          <a:custGeom>
            <a:avLst/>
            <a:gdLst/>
            <a:ahLst/>
            <a:cxnLst/>
            <a:rect l="l" t="t" r="r" b="b"/>
            <a:pathLst>
              <a:path w="78095" h="15866" extrusionOk="0">
                <a:moveTo>
                  <a:pt x="78095" y="0"/>
                </a:moveTo>
                <a:lnTo>
                  <a:pt x="51968" y="2483"/>
                </a:lnTo>
                <a:lnTo>
                  <a:pt x="51583" y="2521"/>
                </a:lnTo>
                <a:lnTo>
                  <a:pt x="51372" y="2541"/>
                </a:lnTo>
                <a:lnTo>
                  <a:pt x="49495" y="2719"/>
                </a:lnTo>
                <a:lnTo>
                  <a:pt x="12179" y="6266"/>
                </a:lnTo>
                <a:lnTo>
                  <a:pt x="7017" y="6757"/>
                </a:lnTo>
                <a:lnTo>
                  <a:pt x="6983" y="6760"/>
                </a:lnTo>
                <a:lnTo>
                  <a:pt x="5601" y="6892"/>
                </a:lnTo>
                <a:lnTo>
                  <a:pt x="0" y="7423"/>
                </a:lnTo>
                <a:lnTo>
                  <a:pt x="0" y="15865"/>
                </a:lnTo>
                <a:lnTo>
                  <a:pt x="78095" y="15865"/>
                </a:lnTo>
                <a:lnTo>
                  <a:pt x="7809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3"/>
          <p:cNvSpPr/>
          <p:nvPr/>
        </p:nvSpPr>
        <p:spPr>
          <a:xfrm>
            <a:off x="2163634" y="6609899"/>
            <a:ext cx="1147759" cy="232999"/>
          </a:xfrm>
          <a:custGeom>
            <a:avLst/>
            <a:gdLst/>
            <a:ahLst/>
            <a:cxnLst/>
            <a:rect l="l" t="t" r="r" b="b"/>
            <a:pathLst>
              <a:path w="4596" h="1308" extrusionOk="0">
                <a:moveTo>
                  <a:pt x="2299" y="58"/>
                </a:moveTo>
                <a:cubicBezTo>
                  <a:pt x="3513" y="58"/>
                  <a:pt x="4538" y="331"/>
                  <a:pt x="4538" y="654"/>
                </a:cubicBezTo>
                <a:cubicBezTo>
                  <a:pt x="4538" y="979"/>
                  <a:pt x="3513" y="1252"/>
                  <a:pt x="2299" y="1252"/>
                </a:cubicBezTo>
                <a:cubicBezTo>
                  <a:pt x="1084" y="1252"/>
                  <a:pt x="58" y="979"/>
                  <a:pt x="58" y="654"/>
                </a:cubicBezTo>
                <a:cubicBezTo>
                  <a:pt x="58" y="331"/>
                  <a:pt x="1084" y="58"/>
                  <a:pt x="2299" y="58"/>
                </a:cubicBezTo>
                <a:close/>
                <a:moveTo>
                  <a:pt x="2299" y="1"/>
                </a:moveTo>
                <a:cubicBezTo>
                  <a:pt x="1010" y="1"/>
                  <a:pt x="0" y="288"/>
                  <a:pt x="0" y="654"/>
                </a:cubicBezTo>
                <a:cubicBezTo>
                  <a:pt x="0" y="1021"/>
                  <a:pt x="1010" y="1308"/>
                  <a:pt x="2299" y="1308"/>
                </a:cubicBezTo>
                <a:cubicBezTo>
                  <a:pt x="3586" y="1308"/>
                  <a:pt x="4595" y="1021"/>
                  <a:pt x="4595" y="654"/>
                </a:cubicBezTo>
                <a:cubicBezTo>
                  <a:pt x="4595" y="288"/>
                  <a:pt x="3586" y="1"/>
                  <a:pt x="22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3"/>
          <p:cNvSpPr/>
          <p:nvPr/>
        </p:nvSpPr>
        <p:spPr>
          <a:xfrm>
            <a:off x="3571101" y="6842901"/>
            <a:ext cx="534180" cy="27471"/>
          </a:xfrm>
          <a:custGeom>
            <a:avLst/>
            <a:gdLst/>
            <a:ahLst/>
            <a:cxnLst/>
            <a:rect l="l" t="t" r="r" b="b"/>
            <a:pathLst>
              <a:path w="2139" h="110" extrusionOk="0">
                <a:moveTo>
                  <a:pt x="2" y="1"/>
                </a:moveTo>
                <a:lnTo>
                  <a:pt x="0" y="58"/>
                </a:lnTo>
                <a:lnTo>
                  <a:pt x="2137" y="109"/>
                </a:lnTo>
                <a:lnTo>
                  <a:pt x="2138" y="54"/>
                </a:lnTo>
                <a:lnTo>
                  <a:pt x="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F3BADEB-5B54-A477-073A-0A37209CA9B0}"/>
              </a:ext>
            </a:extLst>
          </p:cNvPr>
          <p:cNvSpPr txBox="1"/>
          <p:nvPr/>
        </p:nvSpPr>
        <p:spPr>
          <a:xfrm>
            <a:off x="5729323" y="1336120"/>
            <a:ext cx="5921829" cy="4114268"/>
          </a:xfrm>
          <a:prstGeom prst="rect">
            <a:avLst/>
          </a:prstGeom>
          <a:noFill/>
        </p:spPr>
        <p:txBody>
          <a:bodyPr wrap="square" rtlCol="0">
            <a:spAutoFit/>
          </a:bodyPr>
          <a:lstStyle/>
          <a:p>
            <a:pPr defTabSz="1219170">
              <a:buClr>
                <a:srgbClr val="000000"/>
              </a:buClr>
            </a:pPr>
            <a:r>
              <a:rPr lang="en-US" sz="3200" kern="0">
                <a:solidFill>
                  <a:srgbClr val="B1DEFC"/>
                </a:solidFill>
                <a:latin typeface="Myriad Pro Cond"/>
                <a:cs typeface="Arial"/>
                <a:sym typeface="Arial"/>
              </a:rPr>
              <a:t>Average Salary: </a:t>
            </a:r>
            <a:r>
              <a:rPr lang="en-US" sz="2667" kern="0">
                <a:solidFill>
                  <a:srgbClr val="ECECEC"/>
                </a:solidFill>
                <a:latin typeface="Myriad Pro Cond"/>
                <a:cs typeface="Arial"/>
                <a:sym typeface="Arial"/>
              </a:rPr>
              <a:t>$67,269</a:t>
            </a:r>
          </a:p>
          <a:p>
            <a:pPr defTabSz="1219170">
              <a:buClr>
                <a:srgbClr val="000000"/>
              </a:buClr>
            </a:pPr>
            <a:r>
              <a:rPr lang="en-US" sz="3200" kern="0">
                <a:solidFill>
                  <a:srgbClr val="B1DEFC"/>
                </a:solidFill>
                <a:latin typeface="Myriad Pro Cond"/>
                <a:cs typeface="Arial"/>
                <a:sym typeface="Arial"/>
              </a:rPr>
              <a:t>Description: </a:t>
            </a:r>
            <a:r>
              <a:rPr lang="en-US" sz="2667" kern="0">
                <a:solidFill>
                  <a:srgbClr val="ECECEC"/>
                </a:solidFill>
                <a:latin typeface="Myriad Pro Cond"/>
                <a:cs typeface="Arial"/>
                <a:sym typeface="Arial"/>
              </a:rPr>
              <a:t>Install and maintain electrical and power systems for homes, business, and factories</a:t>
            </a:r>
          </a:p>
          <a:p>
            <a:pPr defTabSz="1219170">
              <a:buClr>
                <a:srgbClr val="000000"/>
              </a:buClr>
            </a:pPr>
            <a:r>
              <a:rPr lang="en-US" sz="3200" kern="0">
                <a:solidFill>
                  <a:srgbClr val="B1DEFC"/>
                </a:solidFill>
                <a:latin typeface="Myriad Pro Cond"/>
                <a:cs typeface="Arial"/>
                <a:sym typeface="Arial"/>
              </a:rPr>
              <a:t>Education Options: </a:t>
            </a:r>
            <a:r>
              <a:rPr lang="en-US" sz="2667" kern="0">
                <a:solidFill>
                  <a:srgbClr val="ECECEC"/>
                </a:solidFill>
                <a:latin typeface="Myriad Pro Cond"/>
                <a:cs typeface="Arial"/>
                <a:sym typeface="Arial"/>
              </a:rPr>
              <a:t>Technical School, Community College, Registered Apprenticeship Program, and Industry Training Program</a:t>
            </a:r>
          </a:p>
          <a:p>
            <a:pPr defTabSz="1219170">
              <a:buClr>
                <a:srgbClr val="000000"/>
              </a:buClr>
            </a:pPr>
            <a:r>
              <a:rPr lang="en-US" sz="3200" kern="0">
                <a:solidFill>
                  <a:srgbClr val="B1DEFC"/>
                </a:solidFill>
                <a:latin typeface="Myriad Pro Cond"/>
                <a:cs typeface="Arial"/>
                <a:sym typeface="Arial"/>
              </a:rPr>
              <a:t>Qualifications: </a:t>
            </a:r>
            <a:r>
              <a:rPr lang="en-US" sz="2667" kern="0">
                <a:solidFill>
                  <a:srgbClr val="ECECEC"/>
                </a:solidFill>
                <a:latin typeface="Myriad Pro Cond"/>
                <a:cs typeface="Arial"/>
                <a:sym typeface="Arial"/>
              </a:rPr>
              <a:t>Manual dexterity, coordination, physical fitness, good balance, good color vision (to recognize electrical wires)</a:t>
            </a:r>
          </a:p>
        </p:txBody>
      </p:sp>
      <p:pic>
        <p:nvPicPr>
          <p:cNvPr id="1026" name="Picture 2">
            <a:extLst>
              <a:ext uri="{FF2B5EF4-FFF2-40B4-BE49-F238E27FC236}">
                <a16:creationId xmlns:a16="http://schemas.microsoft.com/office/drawing/2014/main" id="{E6818838-154F-F18B-D0C3-ED4C91433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53" y="374923"/>
            <a:ext cx="4070369" cy="5699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05C800-3906-369D-1FF8-B89D2A27BB7D}"/>
              </a:ext>
            </a:extLst>
          </p:cNvPr>
          <p:cNvSpPr txBox="1"/>
          <p:nvPr/>
        </p:nvSpPr>
        <p:spPr>
          <a:xfrm>
            <a:off x="5073259" y="5585623"/>
            <a:ext cx="3619500" cy="379656"/>
          </a:xfrm>
          <a:prstGeom prst="rect">
            <a:avLst/>
          </a:prstGeom>
          <a:noFill/>
        </p:spPr>
        <p:txBody>
          <a:bodyPr wrap="square">
            <a:spAutoFit/>
          </a:bodyPr>
          <a:lstStyle/>
          <a:p>
            <a:pPr defTabSz="1219170">
              <a:buClr>
                <a:srgbClr val="000000"/>
              </a:buClr>
            </a:pPr>
            <a:r>
              <a:rPr lang="en-US" sz="1867" u="sng" kern="0">
                <a:solidFill>
                  <a:srgbClr val="0563C1"/>
                </a:solidFill>
                <a:latin typeface="Calibri" panose="020F0502020204030204" pitchFamily="34" charset="0"/>
                <a:cs typeface="Arial"/>
                <a:sym typeface="Arial"/>
                <a:hlinkClick r:id="rId4"/>
              </a:rPr>
              <a:t>https://youtu.be/u5ypG1rdwe8</a:t>
            </a:r>
            <a:r>
              <a:rPr lang="en-US" sz="1867" kern="0">
                <a:solidFill>
                  <a:srgbClr val="000000"/>
                </a:solidFill>
                <a:latin typeface="Calibri" panose="020F0502020204030204" pitchFamily="34" charset="0"/>
                <a:cs typeface="Arial"/>
                <a:sym typeface="Arial"/>
              </a:rPr>
              <a:t>  </a:t>
            </a:r>
            <a:endParaRPr lang="en-US" sz="1867" kern="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id="{B816CC20-67F5-47EA-06D2-702D0FA65B6E}"/>
              </a:ext>
            </a:extLst>
          </p:cNvPr>
          <p:cNvSpPr txBox="1"/>
          <p:nvPr/>
        </p:nvSpPr>
        <p:spPr>
          <a:xfrm>
            <a:off x="8552153" y="5558995"/>
            <a:ext cx="3295649" cy="379656"/>
          </a:xfrm>
          <a:prstGeom prst="rect">
            <a:avLst/>
          </a:prstGeom>
          <a:noFill/>
        </p:spPr>
        <p:txBody>
          <a:bodyPr wrap="square">
            <a:spAutoFit/>
          </a:bodyPr>
          <a:lstStyle/>
          <a:p>
            <a:pPr defTabSz="1219170">
              <a:buClr>
                <a:srgbClr val="000000"/>
              </a:buClr>
            </a:pPr>
            <a:r>
              <a:rPr lang="en-US" sz="1867" u="sng" kern="0">
                <a:solidFill>
                  <a:srgbClr val="0563C1"/>
                </a:solidFill>
                <a:latin typeface="Calibri" panose="020F0502020204030204" pitchFamily="34" charset="0"/>
                <a:cs typeface="Arial"/>
                <a:sym typeface="Arial"/>
                <a:hlinkClick r:id="rId5"/>
              </a:rPr>
              <a:t>https://youtu.be/AfSISgTo7QQ</a:t>
            </a:r>
            <a:endParaRPr lang="en-US"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FBDEFD3B-7EA2-BA8F-7E51-0B35B3C51601}"/>
              </a:ext>
            </a:extLst>
          </p:cNvPr>
          <p:cNvSpPr txBox="1"/>
          <p:nvPr/>
        </p:nvSpPr>
        <p:spPr>
          <a:xfrm>
            <a:off x="6788137" y="6016781"/>
            <a:ext cx="3528031" cy="379656"/>
          </a:xfrm>
          <a:prstGeom prst="rect">
            <a:avLst/>
          </a:prstGeom>
          <a:noFill/>
        </p:spPr>
        <p:txBody>
          <a:bodyPr wrap="square">
            <a:spAutoFit/>
          </a:bodyPr>
          <a:lstStyle/>
          <a:p>
            <a:pPr defTabSz="1219170">
              <a:buClr>
                <a:srgbClr val="000000"/>
              </a:buClr>
            </a:pPr>
            <a:r>
              <a:rPr lang="en-US" sz="1867" u="sng" kern="0">
                <a:solidFill>
                  <a:srgbClr val="0563C1"/>
                </a:solidFill>
                <a:latin typeface="Calibri" panose="020F0502020204030204" pitchFamily="34" charset="0"/>
                <a:cs typeface="Arial"/>
                <a:sym typeface="Arial"/>
                <a:hlinkClick r:id="rId6"/>
              </a:rPr>
              <a:t>https://youtu.be/Akm2O66z8M0</a:t>
            </a:r>
            <a:r>
              <a:rPr lang="en-US" sz="1867" kern="0">
                <a:solidFill>
                  <a:srgbClr val="000000"/>
                </a:solidFill>
                <a:latin typeface="Calibri" panose="020F0502020204030204" pitchFamily="34" charset="0"/>
                <a:cs typeface="Arial"/>
                <a:sym typeface="Arial"/>
              </a:rPr>
              <a:t> </a:t>
            </a: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4188897384"/>
      </p:ext>
    </p:extLst>
  </p:cSld>
  <p:clrMapOvr>
    <a:masterClrMapping/>
  </p:clrMapOvr>
</p:sld>
</file>

<file path=ppt/theme/theme1.xml><?xml version="1.0" encoding="utf-8"?>
<a:theme xmlns:a="http://schemas.openxmlformats.org/drawingml/2006/main" name="Engineering Major for College: Construction Engineering by Slidesgo">
  <a:themeElements>
    <a:clrScheme name="Custom 3">
      <a:dk1>
        <a:srgbClr val="ECECEC"/>
      </a:dk1>
      <a:lt1>
        <a:srgbClr val="14105E"/>
      </a:lt1>
      <a:dk2>
        <a:srgbClr val="25498F"/>
      </a:dk2>
      <a:lt2>
        <a:srgbClr val="00AFEF"/>
      </a:lt2>
      <a:accent1>
        <a:srgbClr val="25498F"/>
      </a:accent1>
      <a:accent2>
        <a:srgbClr val="B1DEFC"/>
      </a:accent2>
      <a:accent3>
        <a:srgbClr val="3E5E81"/>
      </a:accent3>
      <a:accent4>
        <a:srgbClr val="E51B24"/>
      </a:accent4>
      <a:accent5>
        <a:srgbClr val="FED609"/>
      </a:accent5>
      <a:accent6>
        <a:srgbClr val="FFFFFF"/>
      </a:accent6>
      <a:hlink>
        <a:srgbClr val="3E5E81"/>
      </a:hlink>
      <a:folHlink>
        <a:srgbClr val="00AFEF"/>
      </a:folHlink>
    </a:clrScheme>
    <a:fontScheme name="Custom 1">
      <a:majorFont>
        <a:latin typeface="Acumin Pro Condensed Black"/>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291F52E98C594FBAC28321ED7C3FA4" ma:contentTypeVersion="15" ma:contentTypeDescription="Create a new document." ma:contentTypeScope="" ma:versionID="2868c769a3f3332d4638d272a9f2c5bb">
  <xsd:schema xmlns:xsd="http://www.w3.org/2001/XMLSchema" xmlns:xs="http://www.w3.org/2001/XMLSchema" xmlns:p="http://schemas.microsoft.com/office/2006/metadata/properties" xmlns:ns2="2d46fad1-f7ba-4e24-b6e6-806655bbe83e" xmlns:ns3="e9914d58-065c-481a-97ac-cd95e928aed5" targetNamespace="http://schemas.microsoft.com/office/2006/metadata/properties" ma:root="true" ma:fieldsID="756be0fed5816ee4f1eb96f6dc829424" ns2:_="" ns3:_="">
    <xsd:import namespace="2d46fad1-f7ba-4e24-b6e6-806655bbe83e"/>
    <xsd:import namespace="e9914d58-065c-481a-97ac-cd95e928ae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46fad1-f7ba-4e24-b6e6-806655bbe8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b4d5dd6-d1ee-4af9-9fd4-8c40a6af358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914d58-065c-481a-97ac-cd95e928aed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a9e0e39-2b1e-41c3-ba72-d8a686cfce17}" ma:internalName="TaxCatchAll" ma:showField="CatchAllData" ma:web="e9914d58-065c-481a-97ac-cd95e928aed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46fad1-f7ba-4e24-b6e6-806655bbe83e">
      <Terms xmlns="http://schemas.microsoft.com/office/infopath/2007/PartnerControls"/>
    </lcf76f155ced4ddcb4097134ff3c332f>
    <TaxCatchAll xmlns="e9914d58-065c-481a-97ac-cd95e928aed5" xsi:nil="true"/>
  </documentManagement>
</p:properties>
</file>

<file path=customXml/itemProps1.xml><?xml version="1.0" encoding="utf-8"?>
<ds:datastoreItem xmlns:ds="http://schemas.openxmlformats.org/officeDocument/2006/customXml" ds:itemID="{981B3088-F670-4076-B042-8B83C5FDAF89}"/>
</file>

<file path=customXml/itemProps2.xml><?xml version="1.0" encoding="utf-8"?>
<ds:datastoreItem xmlns:ds="http://schemas.openxmlformats.org/officeDocument/2006/customXml" ds:itemID="{BB3555C6-7DBD-4CBE-97DF-53DC8A74761D}"/>
</file>

<file path=customXml/itemProps3.xml><?xml version="1.0" encoding="utf-8"?>
<ds:datastoreItem xmlns:ds="http://schemas.openxmlformats.org/officeDocument/2006/customXml" ds:itemID="{96325C78-85EE-4BC8-A0C6-1494371DB0BD}"/>
</file>

<file path=docProps/app.xml><?xml version="1.0" encoding="utf-8"?>
<Properties xmlns="http://schemas.openxmlformats.org/officeDocument/2006/extended-properties" xmlns:vt="http://schemas.openxmlformats.org/officeDocument/2006/docPropsVTypes">
  <TotalTime>60</TotalTime>
  <Words>1934</Words>
  <Application>Microsoft Office PowerPoint</Application>
  <PresentationFormat>Widescreen</PresentationFormat>
  <Paragraphs>140</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Arial</vt:lpstr>
      <vt:lpstr>Baloo Tammudu 2</vt:lpstr>
      <vt:lpstr>Calibri</vt:lpstr>
      <vt:lpstr>Catamaran</vt:lpstr>
      <vt:lpstr>Montserrat</vt:lpstr>
      <vt:lpstr>Myriad Pro Cond</vt:lpstr>
      <vt:lpstr>Righteous</vt:lpstr>
      <vt:lpstr>Engineering Major for College: Construction Engineering by Slidesgo</vt:lpstr>
      <vt:lpstr>PowerPoint Presentation</vt:lpstr>
      <vt:lpstr>Plan It: Estimator</vt:lpstr>
      <vt:lpstr>Plan It:  Project Manager</vt:lpstr>
      <vt:lpstr>Build It: Cement Mason</vt:lpstr>
      <vt:lpstr>Build It:  Operator Engineer</vt:lpstr>
      <vt:lpstr>Plan It:  Real Estate Developer</vt:lpstr>
      <vt:lpstr>Build It: Carpenter</vt:lpstr>
      <vt:lpstr>Build It: Roofer</vt:lpstr>
      <vt:lpstr>Finish It: Electrician</vt:lpstr>
      <vt:lpstr>Finish It: Plumber</vt:lpstr>
      <vt:lpstr>Finish It: Glazier</vt:lpstr>
      <vt:lpstr>Finish It:  HVAC Technician</vt:lpstr>
      <vt:lpstr>Plan It:  Builder/Remodeler</vt:lpstr>
      <vt:lpstr>Build It:  Tower Crane Operator</vt:lpstr>
      <vt:lpstr>Build It: Mobile Crane Operator</vt:lpstr>
      <vt:lpstr>Finish It: Painter</vt:lpstr>
      <vt:lpstr>Finish It:  Landscape Architect</vt:lpstr>
      <vt:lpstr>Build It:  Craft Laborer</vt:lpstr>
      <vt:lpstr>Build It: Millwright</vt:lpstr>
      <vt:lpstr>Build It:  Sheet Metal Worker</vt:lpstr>
      <vt:lpstr>Finish It:  Instrumentation Technician</vt:lpstr>
      <vt:lpstr>Plan It:  Business Developer</vt:lpstr>
      <vt:lpstr>Plan It:  Civil Engineer</vt:lpstr>
      <vt:lpstr>Plan It: Architect</vt:lpstr>
      <vt:lpstr>Build It:  Structural Engineer</vt:lpstr>
      <vt:lpstr>Build It: Welder</vt:lpstr>
      <vt:lpstr>Build It: Ironworker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Walters</dc:creator>
  <cp:lastModifiedBy>Kate Walters</cp:lastModifiedBy>
  <cp:revision>1</cp:revision>
  <dcterms:created xsi:type="dcterms:W3CDTF">2024-05-29T12:56:30Z</dcterms:created>
  <dcterms:modified xsi:type="dcterms:W3CDTF">2024-05-29T13:56:50Z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0x01010099291F52E98C594FBAC28321ED7C3FA4</vt:lpwstr>
  </property>
</Properties>
</file>